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1"/>
  </p:notesMasterIdLst>
  <p:handoutMasterIdLst>
    <p:handoutMasterId r:id="rId22"/>
  </p:handoutMasterIdLst>
  <p:sldIdLst>
    <p:sldId id="397" r:id="rId2"/>
    <p:sldId id="285" r:id="rId3"/>
    <p:sldId id="286" r:id="rId4"/>
    <p:sldId id="287" r:id="rId5"/>
    <p:sldId id="288" r:id="rId6"/>
    <p:sldId id="350" r:id="rId7"/>
    <p:sldId id="382" r:id="rId8"/>
    <p:sldId id="383" r:id="rId9"/>
    <p:sldId id="384" r:id="rId10"/>
    <p:sldId id="385" r:id="rId11"/>
    <p:sldId id="386" r:id="rId12"/>
    <p:sldId id="387" r:id="rId13"/>
    <p:sldId id="388" r:id="rId14"/>
    <p:sldId id="392" r:id="rId15"/>
    <p:sldId id="391" r:id="rId16"/>
    <p:sldId id="393" r:id="rId17"/>
    <p:sldId id="394" r:id="rId18"/>
    <p:sldId id="395" r:id="rId19"/>
    <p:sldId id="396" r:id="rId20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5pPr>
    <a:lvl6pPr marL="22860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6pPr>
    <a:lvl7pPr marL="27432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7pPr>
    <a:lvl8pPr marL="32004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8pPr>
    <a:lvl9pPr marL="36576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CC00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9892" autoAdjust="0"/>
    <p:restoredTop sz="94683" autoAdjust="0"/>
  </p:normalViewPr>
  <p:slideViewPr>
    <p:cSldViewPr>
      <p:cViewPr varScale="1">
        <p:scale>
          <a:sx n="75" d="100"/>
          <a:sy n="75" d="100"/>
        </p:scale>
        <p:origin x="31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>
            <a:extLst>
              <a:ext uri="{FF2B5EF4-FFF2-40B4-BE49-F238E27FC236}">
                <a16:creationId xmlns:a16="http://schemas.microsoft.com/office/drawing/2014/main" id="{C2D34262-B2AC-4689-8C4A-50612DABDCE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5" name="Rectangle 3">
            <a:extLst>
              <a:ext uri="{FF2B5EF4-FFF2-40B4-BE49-F238E27FC236}">
                <a16:creationId xmlns:a16="http://schemas.microsoft.com/office/drawing/2014/main" id="{4ED85832-1697-43C7-8C1C-818B4BEB770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6" name="Rectangle 4">
            <a:extLst>
              <a:ext uri="{FF2B5EF4-FFF2-40B4-BE49-F238E27FC236}">
                <a16:creationId xmlns:a16="http://schemas.microsoft.com/office/drawing/2014/main" id="{477CB612-7B63-42B7-84EF-D23F2CDE6EF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7" name="Rectangle 5">
            <a:extLst>
              <a:ext uri="{FF2B5EF4-FFF2-40B4-BE49-F238E27FC236}">
                <a16:creationId xmlns:a16="http://schemas.microsoft.com/office/drawing/2014/main" id="{EFBC3E39-B8EB-4FFF-9C7C-259379D221E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C54455A-0F77-4D3C-A8E3-645048A9449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25:45.2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617">
    <iact:property name="dataType"/>
    <iact:actionData xml:id="d0">
      <inkml:trace xmlns:inkml="http://www.w3.org/2003/InkML" xml:id="stk0" contextRef="#ctx0" brushRef="#br0">16792 8230 0,'0'0'8,"0"0"-7,0 0 2,0 0 6,0 0 0,0 0 1,0 0-1,0 0 1,0 0-1,0 0 0,0 0 0,0 0 1,24-49-1,5 36 0,13 1 0,16 0 1,20 3-1,17-3 0,5-1 1,11-3 1,-11-1-3,-5 1 3,-4 3-3,8 1 2,5-1-1,11-3 1,1-1-1,-8 1 1,-1-1-2,1 1 1,4-1 1,-1 1-1,9 3 0,0 1 2,0-1-3,13-3 3,3-1-3,9 5 1,-8 8 0,-5-5 0,-4-3 1,-8-5-1,-20 1 0,-14 7 0,-15 5 1,-9 4-1,4 0 0,0 0 1,9 0-1,16-8 0,29-13 0,29-16 1</inkml:trace>
    </iact:actionData>
  </iact:action>
  <iact:action type="add" startTime="38047">
    <iact:property name="dataType"/>
    <iact:actionData xml:id="d1">
      <inkml:trace xmlns:inkml="http://www.w3.org/2003/InkML" xml:id="stk1" contextRef="#ctx0" brushRef="#br0">11185 10479 0,'0'0'7,"0"0"3,96-13-1,11 1 0,30-9 1,-13 0 0,-17 1-1,-11 3 0,3 1 0,17 3 1,8-3-1,0-1 1,-4 0-1,-4 1 1,8 3-1,8 1 0,17 0 0,-4-1 2,0 5-3,16 0 2,5-1-1,-9 1 1</inkml:trace>
    </iact:actionData>
  </iact:action>
  <iact:action type="add" startTime="70706">
    <iact:property name="dataType"/>
    <iact:actionData xml:id="d2">
      <inkml:trace xmlns:inkml="http://www.w3.org/2003/InkML" xml:id="stk2" contextRef="#ctx0" brushRef="#br0">12609 11091 0,'0'0'2,"0"0"0,0 0 7,0 0 0,0 0 1,-42-4-1,38 0 1,0 0-1,4 0 0,0 0 1,0 0-1,0-1 0,0 5 0,0 0 1,0 0-1,0 0 1,108-24-1,-30 24 0,26 0 0,-9-5 1,4-3-1,-16 4 1,-9 0 24,-7 0-33,-5 4-1,-5 4 3,1 0 5,0 4 1,0-4 1,-4 1-1,0-1 0,0-4 1,-1 0-1,9-4 0,9 4 1,7 0-1,1 0 0,0 4 2,-17 0-2,0 0 0,-8 0 0,-1 0 1,1 0-1,4 1 0,8-1 1,0 0-1</inkml:trace>
    </iact:actionData>
  </iact:action>
  <iact:action type="add" startTime="74371">
    <iact:property name="dataType"/>
    <iact:actionData xml:id="d3">
      <inkml:trace xmlns:inkml="http://www.w3.org/2003/InkML" xml:id="stk3" contextRef="#ctx0" brushRef="#br0">7607 10785 0,'0'0'2,"41"-12"0,17-5 7,45-12 1,21-8-1,-8 4 2,-33 12-3,-21 9 2,-16 3-1,-5 5 0,0 4 1,17-4-1,25-4 0,20-9 1,13 1-1,-8-5 0,-9 0 0,0-4 0</inkml:trace>
    </iact:actionData>
  </iact:action>
  <iact:action type="add" startTime="75266">
    <iact:property name="dataType"/>
    <iact:actionData xml:id="d4">
      <inkml:trace xmlns:inkml="http://www.w3.org/2003/InkML" xml:id="stk4" contextRef="#ctx0" brushRef="#br0">14864 10176 0,'0'0'8,"0"0"2,0 0-1,0 0-1,0 0 1,0 0 1,0 0-1,0 0 0,0 0 1,0 0-1,0 0 0,0 0 0,0 0 1,0 0-1,0 0 0,0 0 1,0 0-1,0 0 0,0 0 0,0 0 1,0 0-1,0 0 1,0 0-1,0 0 1,0 0-2,0 0 2,0 0-1,0 0 0,49-24 1,-36 24-1,7 0 0,9 0 0,8-5 1,5 5-1,3 0 0,1 0 1,4-4-1,-13 0 0,4 0 1,0 0 0,1 4-1,-1 0 0,1 0 0,-1 0 0,0 0 1,1 0-1,-1 0 1,5 0 0,-1 0-1,5 0 0,-1 0 1,-3-4-1,-5 4 0,-3 0 0,-5 0 1,0 0-1,0 0 0,0-4 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39:47.3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310">
    <iact:property name="dataType"/>
    <iact:actionData xml:id="d0">
      <inkml:trace xmlns:inkml="http://www.w3.org/2003/InkML" xml:id="stk0" contextRef="#ctx0" brushRef="#br0">3552 4670 0,'0'0'1,"0"0"1,0 0 8,0 0 1,0 0-2,0 0 0,0 0 1,0 0 1,50 4-2,-9-4 1,25-4 0,0 4 0,9 0-1,-1 0 1,9 0 2,8 4-3,25 0 0,8 4 1,0 5 0,-8-1 0,-12 1 0,3-1 0,1-8 0,7 0-1,1 0 1,-8 1 0,-1-1 0,-3-4 0,8 0 0,3-4-1,1-5 1,-4 1 0,-9-4 0,1-5 0,8 1 0,16-5-1,17 4 1</inkml:trace>
    </iact:actionData>
  </iact:action>
  <iact:action type="add" startTime="10422">
    <iact:property name="dataType"/>
    <iact:actionData xml:id="d1">
      <inkml:trace xmlns:inkml="http://www.w3.org/2003/InkML" xml:id="stk1" contextRef="#ctx0" brushRef="#br0">19646 4533 0,'0'0'1,"0"0"3,0 0 5,0 0 2,0 0-2,0 0 1,0 0 0,0 0 0,0 0 0,0 0 0,42 42-1,-5-34 1,17 4 0,20 1 0,13-1 0,16 1-1,17-5 2,9 0-2,11-4 1,1 5 0,-13-1 0,5 4 0,7 5 0,13-5-1,13 1 1,4-1 0,3-4 0,9 1-1,-4-9 1,9-5 0,-1-7 0,4-9-1</inkml:trace>
    </iact:actionData>
  </iact:action>
  <iact:action type="add" startTime="11167">
    <iact:property name="dataType"/>
    <iact:actionData xml:id="d2">
      <inkml:trace xmlns:inkml="http://www.w3.org/2003/InkML" xml:id="stk2" contextRef="#ctx0" brushRef="#br0">19514 5361 0,'0'0'7,"0"0"3,0 0 0,0 0-1,0 0 2,66 4-2,-8 1 1,17-1 0,24 4-1,13 0 1,28 1 1,17-1-1,30 0-1,24 0 1,16-4 0,5 1 0,-13-5 0,-20 0-1,-21 0 1,-21-5 0,-17 1 0,-11 0-1,-1-4 2,-8 0-2</inkml:trace>
    </iact:actionData>
  </iact:action>
  <iact:action type="add" startTime="11778">
    <iact:property name="dataType"/>
    <iact:actionData xml:id="d3">
      <inkml:trace xmlns:inkml="http://www.w3.org/2003/InkML" xml:id="stk3" contextRef="#ctx0" brushRef="#br0">19746 6653 0,'0'0'7,"0"0"3,0 0 0,0 0 0,103-21 0,29 1 0,67-1 0,37 0 1,8-4 2,-8 17-5,-13 12 0,1 5 1,11 11 1,1 1 0,-4-17-1,0-16 1</inkml:trace>
    </iact:actionData>
  </iact:action>
  <iact:action type="add" startTime="18007">
    <iact:property name="dataType"/>
    <iact:actionData xml:id="d4">
      <inkml:trace xmlns:inkml="http://www.w3.org/2003/InkML" xml:id="stk4" contextRef="#ctx0" brushRef="#br0">8376 4736 0,'0'0'1,"0"0"2,0 0 7,0 0 0,0 0 0,0 0 0,0 0 0,0 0 0,0 0-1,0 0 1,0 0 0,0 0 0,0 0-1,0 0 1,0 0 0,0 0 0,33 41 0,4-41-1,13 0 1,16 0 0,9 0 0,8 5-1,-5 3 2,5 4-1,-9 1 2,-3-1-2,-5-4-2,0-8 1,0 0 0,9-4 2,8 4-2,-1 0 1,5 4 0,-4-4 0,4-4 0,12-12-1,33-22 1</inkml:trace>
    </iact:actionData>
  </iact:action>
  <iact:action type="add" startTime="31650">
    <iact:property name="dataType"/>
    <iact:actionData xml:id="d5">
      <inkml:trace xmlns:inkml="http://www.w3.org/2003/InkML" xml:id="stk5" contextRef="#ctx0" brushRef="#br0">3544 14205 0,'74'8'1,"125"25"2,107 50 8,8 45-1,-36 22 0,-59 3-1,-54 8 1,-45-12 0,-49-4-1,-63-8 1,-45 20 1,-58 29-2,-54 5 1,-42-26-1,-3-49 1,-34-45 0,5-46 0,24-46 0,1-29-1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39:47.3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320">
    <iact:property name="dataType"/>
    <iact:actionData xml:id="d0">
      <inkml:trace xmlns:inkml="http://www.w3.org/2003/InkML" xml:id="stk0" contextRef="#ctx0" brushRef="#br0">4570 8947 0,'0'0'1,"0"0"1,0 0 9,0 0-2,0 0 1,0 0 0,0 0-1,0 0 1,0 0 0,0 0 0,0 0-1,0 0 2,0 0-2,0 0 1,0 0 0,0 0 0,0 0 0,54-29 0,-13 12 0,13 1-1,8-1 1,0 5 0,0 8 0,-12-1-1,-5 5 1,1 0 1,-9 5 21,4-1-31,-8-4-1,5-4 5,3-1 5,13-3 0,8-4-1,16 3 2,-3 5-1,12 4 0,-5 0-1,-3 0 1,-4-4 0,-1-4 0,0-5 0,9 1 0,0 4 0,0 8 0,4 8 0,4 9 0,-9-5 0,1-4 0,12-4 0,17 1-1</inkml:trace>
    </iact:actionData>
  </iact:action>
  <iact:action type="add" startTime="23667">
    <iact:property name="dataType"/>
    <iact:actionData xml:id="d1">
      <inkml:trace xmlns:inkml="http://www.w3.org/2003/InkML" xml:id="stk1" contextRef="#ctx0" brushRef="#br0">3411 8222 0,'0'0'2,"0"0"1,0 0 6,0 0 1,0 0 0,0 0 0,0 0 0,0 0 0,0 42-1</inkml:trace>
    </iact:actionData>
  </iact:action>
  <iact:action type="add" startTime="24878">
    <iact:property name="dataType"/>
    <iact:actionData xml:id="d2">
      <inkml:trace xmlns:inkml="http://www.w3.org/2003/InkML" xml:id="stk2" contextRef="#ctx0" brushRef="#br0">4255 8226 0,'0'0'6,"0"0"4,0 0 0,0 0 0,0 0 0,0 0-1,0 0 1,0 0 0,0 0 0,-41 50 0,33-25 0,-1 25 0,-15 45-1,-1 58 1,-17 58 2,1 25-4,0 21 2,-9 24 0,9 5 0,-1 25-1,1-13 1,8-38 0,8-19 0,8-43 0,9-28 0,0-37 0,0-30-1,-1-33 1,1-28 0,8-17-1,17-5 2</inkml:trace>
    </iact:actionData>
  </iact:action>
  <iact:action type="add" startTime="34427">
    <iact:property name="dataType"/>
    <iact:actionData xml:id="d3">
      <inkml:trace xmlns:inkml="http://www.w3.org/2003/InkML" xml:id="stk3" contextRef="#ctx0" brushRef="#br0">7065 10578 0,'0'0'1,"0"0"3,0 0 13,0 0-15,0 0 7,0 0 2,0 0-3,0 0 3,33 46-2,-13-38 1,14 4 0,15 5 0,9 4-1,12-5 1,5-8 0,8-12 0,24-4 1,30 0-2,16-1 1,8-3 0,13 0 1,4 3-3,4 5 3,12 12-2,13 13 0,0 8 2,0 4-1,8 0 0,9-8-1</inkml:trace>
    </iact:actionData>
  </iact:action>
  <iact:action type="add" startTime="62647">
    <iact:property name="dataType"/>
    <iact:actionData xml:id="d4">
      <inkml:trace xmlns:inkml="http://www.w3.org/2003/InkML" xml:id="stk4" contextRef="#ctx0" brushRef="#br0">21727 944 0,'0'0'1,"0"0"2,0 0 7,0 0-1,0 0 1,38 66 1,-9-17-2,4 26 1,4 16 0,-4 0-1,-8-16 3,-4-17-4,-5-17 2,1 0 0,3 1 0,1-17-1,8 0 1,4-1 0</inkml:trace>
    </iact:actionData>
  </iact:action>
  <iact:action type="add" startTime="62936">
    <iact:property name="dataType"/>
    <iact:actionData xml:id="d5">
      <inkml:trace xmlns:inkml="http://www.w3.org/2003/InkML" xml:id="stk5" contextRef="#ctx0" brushRef="#br0">22633 339 0,'0'0'7,"0"0"3,0 0 0,0 0 0,0 0 0,0 0-1,0 0 1,0 0 0,0 0 0,-20 41 0,20-7-1,-13 15 1,-3 34 1,-9 25-2,-4-1 1,-4 9 1,-4 17-3,-5 32 2,-7 1 0,-9 8 0,0-17-1,0-8 3,4 9-4,9-9 3,3-33-1,1-17 0,12-24-1</inkml:trace>
    </iact:actionData>
  </iact:action>
  <iact:action type="add" startTime="63579">
    <iact:property name="dataType"/>
    <iact:actionData xml:id="d6">
      <inkml:trace xmlns:inkml="http://www.w3.org/2003/InkML" xml:id="stk6" contextRef="#ctx0" brushRef="#br0">21545 1854 0,'0'0'5,"0"0"5,0 0-1</inkml:trace>
    </iact:actionData>
  </iact:action>
  <iact:action type="add" startTime="67387">
    <iact:property name="dataType"/>
    <iact:actionData xml:id="d7">
      <inkml:trace xmlns:inkml="http://www.w3.org/2003/InkML" xml:id="stk7" contextRef="#ctx0" brushRef="#br0">21785 4463 0,'0'0'2,"0"0"1,0 0 7,0 0-1</inkml:trace>
    </iact:actionData>
  </iact:action>
  <iact:action type="add" startTime="67780">
    <iact:property name="dataType"/>
    <iact:actionData xml:id="d8">
      <inkml:trace xmlns:inkml="http://www.w3.org/2003/InkML" xml:id="stk8" contextRef="#ctx0" brushRef="#br0">22873 4492 0,'0'0'7,"0"0"4,0 0-2,0 0 1,0 0-1,0 0 1,17-66-1,-5 12 1,9-13 0,4-15 0,0-9 0,-9-9 1,-7 1-2,-22-1 1,1 9 0,-1 9 0,5 24-1,4 8 1,0 17-1,0 0 2,-1 0-2,-3 16 1,0 0 0,0 1 0,-1 8-1,-3-1 0,0 9 2,3 0-2,9 0 1,0 0 0,-45 33 0,24 1 0,0 32-1,5 41 2,3 18-2,13 24 1,13 16 0,12 1-1,12-9 1,8-28 0,17-42 0,17-38-1,16-40 1,79-84 0,103-215 0,46-298-1</inkml:trace>
    </iact:actionData>
  </iact:action>
  <iact:action type="add" startTime="81336">
    <iact:property name="dataType"/>
    <iact:actionData xml:id="d9">
      <inkml:trace xmlns:inkml="http://www.w3.org/2003/InkML" xml:id="stk9" contextRef="#ctx0" brushRef="#br0">4810 4848 0,'0'0'2,"0"0"2,0 0 6,0 0-2,0 0 3,0 0-1,0 0-1,0 0 1,0 0-1,45 21 1,-20-21 0,8 0 0,17 0 0,8 0 0,8 4 0,0 0-1,0 4 1,-4 0 1,5 1-2,-1-1 1,4 0-1,5-4 2,3 1-2,5 3 1,-4 0 0,-5 0 0,-8 1 0,-8-1-1,-4-4 5,0 0-8,-5 0 3,5-4 1,0 4 0,4 1 0,8-1-1,4 4 2,-3 0-2,-5 1 1,-4-5 0,-5 0-1,-3-4 1,0 0 0,3-4 0,1 4-1,0 0 1,4 4 0,8 4 0,5 0 0,3 5-1,-4-5 1,-8-4 0,5-4 0,3-4 0,9 4 0,12 0-1,4 8 1,0 5 0,0-1-1,-21-8 2,1-4-2,-1-4 1,9 0 0,8 4-1,13 8 1,-1 5 0,1-1-1,-1-8 2,5 1-2,11-5 1,22-5-1,12-32 1,21-71 0</inkml:trace>
    </iact:actionData>
  </iact:action>
  <iact:action type="add" startTime="97077">
    <iact:property name="dataType"/>
    <iact:actionData xml:id="d10">
      <inkml:trace xmlns:inkml="http://www.w3.org/2003/InkML" xml:id="stk10" contextRef="#ctx0" brushRef="#br0">6941 6645 0,'0'0'2,"0"0"1,0 0 6,0 0 1,0 0 0,0 0 0,0 0 1,70 4-3,-12 8 3,20 5-2,9-1 1,-4-7 0,-9-5 1,1-4 0,-5 4-2,9 0-1,0 4 2,-1 5 0,-3 3 0,-1 1 0,-4 0-1,-3-5 2,3 0-2,4 1 0,-3-5 2,-1 0-2,-4-4 1,0-4 0,1 0 0,-1 5 0,0-1 0,9 4 0,7-4-1,9 0 1,4-4-1,9-4 2,-5 0-2,-4 0 2,0 0-2,9-5 1,4 1-1,3 0 1,1 0 0,-5 3 0,5 10 0,16-1 0,50-4 0,71-9-1</inkml:trace>
    </iact:actionData>
  </iact:action>
  <iact:action type="add" startTime="167369">
    <iact:property name="dataType"/>
    <iact:actionData xml:id="d11">
      <inkml:trace xmlns:inkml="http://www.w3.org/2003/InkML" xml:id="stk11" contextRef="#ctx0" brushRef="#br0">17586 14528 0,'0'0'2,"0"0"0,0 0 8,0 0-1,8-54 1,-8 21 0,-8-21-1,-13-45 2,-24-50-2,-21-17 2,-9 21-2,5 50 1,20 49 0,0 30 0,13 24 0,0 29-1,4 34 1,12 24 0,21-12-1,25-29 2,16-34-2,17-32 1,33-38 0,21-33 0,-9-4 0,-24 21 0,-25 21-1,-17 20 1,-16 12 0,-5 13-1,5 25 1,4 41 0,4 79 0,-4 83 0,-13 4-1,-4-33 1,-8-46 0,0-50 0,9-32 0,3-22-1,5-15 1,3-22 0,9-16-1,29-29 1</inkml:trace>
    </iact:actionData>
  </iact:action>
  <iact:action type="add" startTime="167942">
    <iact:property name="dataType"/>
    <iact:actionData xml:id="d12">
      <inkml:trace xmlns:inkml="http://www.w3.org/2003/InkML" xml:id="stk12" contextRef="#ctx0" brushRef="#br0">19204 13658 0,'0'0'7,"0"0"3,0 0 0,86 0 0,18 0-1,57-8 1,46-13 1,4-16 0,-21-21-3,-45-12 1</inkml:trace>
    </iact:actionData>
  </iact:action>
  <iact:action type="add" startTime="168126">
    <iact:property name="dataType"/>
    <iact:actionData xml:id="d13">
      <inkml:trace xmlns:inkml="http://www.w3.org/2003/InkML" xml:id="stk13" contextRef="#ctx0" brushRef="#br0">20734 12011 0,'0'0'8,"0"0"6,0 41-8,5 13 4,-1 66 0,12 108-1,-3 70 2,-1-17-1,13-37-1,0-57 1,8-38-1,0-29 2,0-17-2,-4-20 1,-4-12 0,-9-9 0,-3-4-1,-17 4 1,-25 16 0,-46 34-1</inkml:trace>
    </iact:actionData>
  </iact:action>
  <iact:action type="add" startTime="168429">
    <iact:property name="dataType"/>
    <iact:actionData xml:id="d14">
      <inkml:trace xmlns:inkml="http://www.w3.org/2003/InkML" xml:id="stk14" contextRef="#ctx0" brushRef="#br0">20966 13058 0,'0'0'7,"66"-8"3,29 4 0,71-5 0,57-11 1,59-30-2,7-37 1,-40-21 0</inkml:trace>
    </iact:actionData>
  </iact:action>
  <iact:action type="add" startTime="168634">
    <iact:property name="dataType"/>
    <iact:actionData xml:id="d15">
      <inkml:trace xmlns:inkml="http://www.w3.org/2003/InkML" xml:id="stk15" contextRef="#ctx0" brushRef="#br0">22067 13621 0,'0'0'6,"0"0"5,78-8-1,46-9-1,71-12 2,37-16 0,-21-21-3,-50 3 2,-54 10-1</inkml:trace>
    </iact:actionData>
  </iact:action>
  <iact:action type="add" startTime="168799">
    <iact:property name="dataType"/>
    <iact:actionData xml:id="d16">
      <inkml:trace xmlns:inkml="http://www.w3.org/2003/InkML" xml:id="stk16" contextRef="#ctx0" brushRef="#br0">22567 12897 0,'0'0'8,"0"0"1,0 0 1,-4 70 0,25 96-1,28 169 3,14 108-3,-18-58 0,-20-137 2,-13-94-2,-3-92 1,-1-58 0,0-33-1,13-95 1,4-145 1,37-71-2,8 46 1,4 91 0,-3 75-1,-13 41 1,8 25 0,17 16-1,16 13 1,33 4 0,17 4 0,4 0 0,-16 5-1,-42 11 1,-37 5 0,-25 13-1,-20 11 1,-13-20 0,-29 133 0,-21-1 0,0-7 0,13-30-1,20-37 2,26-25-2,24-4 1,41-13-1,67-20 1,103-54-1,95-145 2,13-157-2</inkml:trace>
    </iact:actionData>
  </iact:action>
  <iact:action type="add" startTime="170256">
    <iact:property name="dataType"/>
    <iact:actionData xml:id="d17">
      <inkml:trace xmlns:inkml="http://www.w3.org/2003/InkML" xml:id="stk17" contextRef="#ctx0" brushRef="#br0">21421 15045 0,'0'0'7,"0"0"2,-66 79 1,-8 66 0,-26 83 1,1 41-2,12-12 2,33-55-2,25-28 1,25-33-1,21-13 1,16-8 0,16-12 0,18-21 0,11-21 0,13-28-1,4-30 1,13-33-1,24-37 2,-3-33-2,-18-9 1,-36 21 0,-38 30 0,-24 19 0,-18 18-1,-11 8 1,-26 3 0,-49 14-1,-53 24 1,-18 21 0,26 8 0,53-13 0,50-24-1,29-16 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25:45.2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93">
    <iact:property name="dataType"/>
    <iact:actionData xml:id="d0">
      <inkml:trace xmlns:inkml="http://www.w3.org/2003/InkML" xml:id="stk0" contextRef="#ctx0" brushRef="#br0">7565 5142 0,'0'0'2,"0"0"-1,0 0 9,0 0-1,0 0 1,0 0-1,0 0 0,54-21 1,-21 13-1,25-9 0,29-3 0,21-5 1,7 0 0,-19 4 6,-5 9-15,4-1 9,16 1 0,22 0-1,7-9 1,-20-8-1,-33-4-1</inkml:trace>
    </iact:actionData>
  </iact:action>
  <iact:action type="add" startTime="5467">
    <iact:property name="dataType"/>
    <iact:actionData xml:id="d1">
      <inkml:trace xmlns:inkml="http://www.w3.org/2003/InkML" xml:id="stk1" contextRef="#ctx0" brushRef="#br0">7574 6711 0,'0'0'7,"0"0"2,0 0 1,0 0-1,0 0 0,0 0 1,66-25-1,0 17 0,37-5 1,30-7-1,-1-1 2,-4 0 0,9 1-2,12-1 0,12-8 1,-4-8-1</inkml:trace>
    </iact:actionData>
  </iact:action>
  <iact:action type="add" startTime="19692">
    <iact:property name="dataType"/>
    <iact:actionData xml:id="d2">
      <inkml:trace xmlns:inkml="http://www.w3.org/2003/InkML" xml:id="stk2" contextRef="#ctx0" brushRef="#br0">11219 5241 0,'0'0'1,"0"0"1,0 0 19,0 0-21,0 0 7,0 0 3,0 0-1,0 0 0,0 0 1,0 0-1,0 0 0,0 0 1,0 0-1,20-41 0,-16 37 0,0 0 1,1-1-1,-1 1 1,4 0-1,0 4 0,5 0 1,3-4-1,9 4 0,12-4 1,13 0-1,12 0 0,8-5 0,9 1 1,-17 0 1,-4-1-3,-8 5 2,-9 0-1,0 4 0,5 0 1,4 0-1,12 0 0,8 0 1,9-4-1,-1 0 0,-3-4 1,-9 3-2,-4-3 2,-21 4 0,-4 0-2,-3 4 1,-1 0 2,0 0-3,4 0 1,9 0 4,3 0-6,9 0 1,4 0 2,4-4-1,1 0 1,-10-1-2,-7 1 3,-9 0-3,-3 4 1,-5 0 1,-4 0-1,0 0 0,0 0 1,4 0 0,4 4-2,9 0 2,3-4-1,9 0 0,4 0 1,9-4-1,-9 0 0,-4 0 1,-5 0 0,-3 0-1,0 4-1,-1 0 2,1 0 0,4-4-2,4-1 2,4 1 0,4 0-2,-4 0 2,-4 0-1,-9 0 0,-7 0 1,-9 4-1,0 0 0,0-5 0,4-7 0</inkml:trace>
    </iact:actionData>
  </iact:action>
  <iact:action type="add" startTime="22615">
    <iact:property name="dataType"/>
    <iact:actionData xml:id="d3">
      <inkml:trace xmlns:inkml="http://www.w3.org/2003/InkML" xml:id="stk3" contextRef="#ctx0" brushRef="#br0">10958 6765 0,'0'0'6,"0"0"3,41-4 1,-4 0-1,17-5 1,17 5-1,24 0 0,21-4 0,4-1 2,-13 1-2,-12-4 0,-24 3 0,-1 1 1,0 4-1,21 4 0,21 4 1,4-4 0,-4-4-1,-5 0 0,1 4 0,20 0 1,17 0-1,8 0 0,4 0 1,0 0-1,9 0 1,3-4-1,-11-5 0,-14 5 0,5 0 0,9 4 1,7 4-1,9 9 0</inkml:trace>
    </iact:actionData>
  </iact:action>
  <iact:action type="add" startTime="53904">
    <iact:property name="dataType"/>
    <iact:actionData xml:id="d4">
      <inkml:trace xmlns:inkml="http://www.w3.org/2003/InkML" xml:id="stk4" contextRef="#ctx0" brushRef="#br0">16034 4533 0,'0'0'2,"0"0"-1,0 0 9,0 0 0,0 0-1,0 0 0,46-8 0,-21 0 1,0-5-1,-1 1 0,1-1 1,4 1-1,4 0 0,5-5 0,-1-8 1,8 0-1,13-16 0,-8-9 3,-5 9-4,-12-1 1,-12 1 0,-8 8 2,-13 8-3,-9-8 1,-11 8 1,-9-8-1,-4 0 9,-9 16-17,5 9 9,0 8-1,-9 17-1,-28 40 4,-26 35-4,-3 24 0,16-9 2,33-20-1,25-25 1,17-8-1,8-8 0,8-1 0,12 5 1,13-1-2,13 1 2,7-4-1,-3-13 0,-1-8 1,1-5 1,4-7-3,16-9 1,25-12 1,25-17-2,4-12 2,-17-5-1,-28 5 1,-26 8-1</inkml:trace>
    </iact:actionData>
  </iact:action>
  <iact:action type="add" startTime="54560">
    <iact:property name="dataType"/>
    <iact:actionData xml:id="d5">
      <inkml:trace xmlns:inkml="http://www.w3.org/2003/InkML" xml:id="stk5" contextRef="#ctx0" brushRef="#br0">16928 4098 0,'0'0'7,"0"0"2,0 0 1,12 67-1,9-9 1,16 16-1,13 1 0,0-1 0,3-12 2,-7-12-3,-9-9 1,-4-7 1,-4-10-1,4-7 1,-12-9-1,0-8 0</inkml:trace>
    </iact:actionData>
  </iact:action>
  <iact:action type="add" startTime="54801">
    <iact:property name="dataType"/>
    <iact:actionData xml:id="d6">
      <inkml:trace xmlns:inkml="http://www.w3.org/2003/InkML" xml:id="stk6" contextRef="#ctx0" brushRef="#br0">17590 3933 0,'0'0'7,"0"0"2,0 0 1,0 0-1,-50 33 1,-24 17-1,-42 49 0,-20 25 2,16 0 0,16 1-1,5 11-1,0 13 0,12-4 1,25-29-1,24-33 1,18-25-2</inkml:trace>
    </iact:actionData>
  </iact:action>
  <iact:action type="add" startTime="55107">
    <iact:property name="dataType"/>
    <iact:actionData xml:id="d7">
      <inkml:trace xmlns:inkml="http://www.w3.org/2003/InkML" xml:id="stk7" contextRef="#ctx0" brushRef="#br0">17702 4173 0,'0'0'7,"0"0"5,0 0-6,-17 83 4,5 16-1,-5 54 1,5 42-1,-13 12 3,8-21-3,5-28 1,8-30-1,0-25 0,4-24 0,0-25 0,4-37 0,0-17 1,-4 0-3</inkml:trace>
    </iact:actionData>
  </iact:action>
  <iact:action type="add" startTime="55367">
    <iact:property name="dataType"/>
    <iact:actionData xml:id="d8">
      <inkml:trace xmlns:inkml="http://www.w3.org/2003/InkML" xml:id="stk8" contextRef="#ctx0" brushRef="#br0">17698 3875 0,'0'0'6,"0"0"4,0 0-1,0 0 1,66 16-1,0 34 0,17 33 0,-5 16 1,-20 9 0,-20-25-1,-18-9 0,-12-24 0,-3-4 1,-14-1-1,-3 9 0,-29 8 1,-9 4-2,0-16 2,-4-21 0,21-25-1,9-12 0,3-9 0</inkml:trace>
    </iact:actionData>
  </iact:action>
  <iact:action type="add" startTime="55757">
    <iact:property name="dataType"/>
    <iact:actionData xml:id="d9">
      <inkml:trace xmlns:inkml="http://www.w3.org/2003/InkML" xml:id="stk9" contextRef="#ctx0" brushRef="#br0">18331 3784 0,'0'0'5,"0"0"5,0 0-1,0 0 1,16 116-1,1 16 0,-1 42 1,1-8 0,-1-34-1,-11-32 0,3-30 0,-4-24 1,0-18-1,-4-11 0,0-9 0,0-8 0,0 0 0,0 0 1,0 0-1,4-99 1,0 37-1,9-17 1,3-4-1,9-4-1,4 5 2,8-1 0,1 8-1,-1 9 0,-4 25 0,-4 8 1,4 16-1,0 9 0,0-1 0,9 9 1</inkml:trace>
    </iact:actionData>
  </iact:action>
  <iact:action type="add" startTime="56220">
    <iact:property name="dataType"/>
    <iact:actionData xml:id="d10">
      <inkml:trace xmlns:inkml="http://www.w3.org/2003/InkML" xml:id="stk10" contextRef="#ctx0" brushRef="#br0">18860 4777 0,'0'0'6,"0"0"3,0 0 1,0 0-1,50 9 0</inkml:trace>
    </iact:actionData>
  </iact:action>
  <iact:action type="add" startTime="56452">
    <iact:property name="dataType"/>
    <iact:actionData xml:id="d11">
      <inkml:trace xmlns:inkml="http://www.w3.org/2003/InkML" xml:id="stk11" contextRef="#ctx0" brushRef="#br0">19373 3718 0,'0'0'6,"0"0"3,0 0 0,4 74 1,-8 34-1,-8 49 0,-5 17 2,17-42-3,4-32 1,1-17 1,-1-17-1,4-12 0,9-9 1,16-3-1,16-9 0,17-13 1,1-11-1,-1-18 0,0-11 0,-8-13 1,-17-5-2</inkml:trace>
    </iact:actionData>
  </iact:action>
  <iact:action type="add" startTime="56757">
    <iact:property name="dataType"/>
    <iact:actionData xml:id="d12">
      <inkml:trace xmlns:inkml="http://www.w3.org/2003/InkML" xml:id="stk12" contextRef="#ctx0" brushRef="#br0">19270 3891 0,'0'0'6,"0"0"4,70 34-1,13-18 0,33 1 1,16-17-1</inkml:trace>
    </iact:actionData>
  </iact:action>
  <iact:action type="add" startTime="57321">
    <iact:property name="dataType"/>
    <iact:actionData xml:id="d13">
      <inkml:trace xmlns:inkml="http://www.w3.org/2003/InkML" xml:id="stk13" contextRef="#ctx0" brushRef="#br0">20478 4248 0,'0'0'6,"0"0"6,0 0-5,0 0 3,54 16-1,-1-8 0,22 1 1,12-1 0,4 0-1,-8 0 3,-1 1-5,-11-1 3,-9 0-2,-4 1 3,-9-1-1,-7-8-2</inkml:trace>
    </iact:actionData>
  </iact:action>
  <iact:action type="add" startTime="57618">
    <iact:property name="dataType"/>
    <iact:actionData xml:id="d14">
      <inkml:trace xmlns:inkml="http://www.w3.org/2003/InkML" xml:id="stk14" contextRef="#ctx0" brushRef="#br0">20441 4715 0,'0'0'6,"0"0"4,0 0-1,95 25 0,17-29 1,45-8-1,21-9 2,-13 4-3,-28 1 2,-21 3-1,-1-3 0</inkml:trace>
    </iact:actionData>
  </iact:action>
  <iact:action type="add" startTime="59024">
    <iact:property name="dataType"/>
    <iact:actionData xml:id="d15">
      <inkml:trace xmlns:inkml="http://www.w3.org/2003/InkML" xml:id="stk15" contextRef="#ctx0" brushRef="#br0">16792 6599 0,'0'0'7,"0"0"3,66-4-1,4-4-1,38-13 2,20-4-1,-4-4 2,-29 0-3,-20 0 2,-22 4-1,-15 1 0,-9-5 0,-9-13 2,-3-7-3,-5-5 1,-8 0 1,-12 0-1,-25-8 0,-33-4 0,-29 8 0,4 33 1,12 29-1,0 33 1,-7 54-1,3 50 0,21 25 1,29-9-1,29-24 0,16-22 0,9-11 0,12-17 1,16-21-1,30-29 1,16-29-1,33-37 1,17-54-2</inkml:trace>
    </iact:actionData>
  </iact:action>
  <iact:action type="add" startTime="59460">
    <iact:property name="dataType"/>
    <iact:actionData xml:id="d16">
      <inkml:trace xmlns:inkml="http://www.w3.org/2003/InkML" xml:id="stk16" contextRef="#ctx0" brushRef="#br0">18360 5953 0,'0'0'7,"0"0"2,0 0 1,8 46-1,13 24 1,28 50-1,26 25 0,7-12 1,-7-26-1,-17-36 0,-17-26 1,-8-16-1,-8-12 0</inkml:trace>
    </iact:actionData>
  </iact:action>
  <iact:action type="add" startTime="59674">
    <iact:property name="dataType"/>
    <iact:actionData xml:id="d17">
      <inkml:trace xmlns:inkml="http://www.w3.org/2003/InkML" xml:id="stk17" contextRef="#ctx0" brushRef="#br0">19137 5808 0,'0'0'7,"0"0"1,-66 54 2,-50 41 0,-57 59 0,-22 28-1,46-21 0,42-32 0,36-47 1,34-32-1,21-17 0</inkml:trace>
    </iact:actionData>
  </iact:action>
  <iact:action type="add" startTime="59897">
    <iact:property name="dataType"/>
    <iact:actionData xml:id="d18">
      <inkml:trace xmlns:inkml="http://www.w3.org/2003/InkML" xml:id="stk18" contextRef="#ctx0" brushRef="#br0">19187 5879 0,'0'0'6,"0"0"3,4 83 0,4 82 1,-3 121 0,7 33-1,-4-50 0,5-75 1,-5-69-1,-8-47 0,-4-28 0,0-21 1,0-21-1,4-8 0,0 0 0,-13-99 1,13-34-1,13-45 1,11-16-1,9 12 0,9 28 1,3 30 1,5 33 0,-9 25 1,-8 20-8,-4 17 5,0 13-1,5 7 5,3 14-1</inkml:trace>
    </iact:actionData>
  </iact:action>
  <iact:action type="add" startTime="60767">
    <iact:property name="dataType"/>
    <iact:actionData xml:id="d19">
      <inkml:trace xmlns:inkml="http://www.w3.org/2003/InkML" xml:id="stk19" contextRef="#ctx0" brushRef="#br0">19605 5473 0,'0'0'7,"0"0"1,0 0 3,25 50-3,12 20 2,9 25-1,-9 1 0,-17-22 0,-11-24 2,-30-13 0,-24-4-2,-30-4 1,-37-4-1</inkml:trace>
    </iact:actionData>
  </iact:action>
  <iact:action type="add" startTime="61183">
    <iact:property name="dataType"/>
    <iact:actionData xml:id="d20">
      <inkml:trace xmlns:inkml="http://www.w3.org/2003/InkML" xml:id="stk20" contextRef="#ctx0" brushRef="#br0">20234 5556 0,'0'0'6,"0"0"4,0 0-1,0 0 1,0 0-1,0 0 1,0 0-1,0 0 0,0 0 1,0 0-1,37 16 0,-33-16 0,0 0 1,0 0 0,1 0-1,-1 5 1,-4-5-1,0 0 0,0 0 0,0 4 1,0-4-1,0 0 0,0 0 0,0 0 1,0 0-1,0 0 1,0 0-1,0 0 0,0 0 1,0 0-2,0 0 2,0 0-1,0 0 0,0 0 1,0 0-1</inkml:trace>
    </iact:actionData>
  </iact:action>
  <iact:action type="add" startTime="61851">
    <iact:property name="dataType"/>
    <iact:actionData xml:id="d21">
      <inkml:trace xmlns:inkml="http://www.w3.org/2003/InkML" xml:id="stk21" contextRef="#ctx0" brushRef="#br0">20147 5668 0,'0'0'6,"0"0"3,0 0 1,33 62-1,-8 8 1,-4 42-1,-9 41 1,-12 9 0,-4-9 1,4-37-2,0-34 1,-8-28-1,3-16 0,5-18 0,0-7 1,0-9-1,0-4-2,0 0 2,0 0 0,17-157 1,16 41-1,13 0 0,3 12 1,1 17-1,-5 13 0,-7 12 1,-9 12-1</inkml:trace>
    </iact:actionData>
  </iact:action>
  <iact:action type="add" startTime="62250">
    <iact:property name="dataType"/>
    <iact:actionData xml:id="d22">
      <inkml:trace xmlns:inkml="http://www.w3.org/2003/InkML" xml:id="stk22" contextRef="#ctx0" brushRef="#br0">20871 6715 0,'0'0'7,"0"0"1,0 0 2</inkml:trace>
    </iact:actionData>
  </iact:action>
  <iact:action type="add" startTime="62398">
    <iact:property name="dataType"/>
    <iact:actionData xml:id="d23">
      <inkml:trace xmlns:inkml="http://www.w3.org/2003/InkML" xml:id="stk23" contextRef="#ctx0" brushRef="#br0">21396 5361 0,'0'0'6,"-8"42"4,-17 28-1,-8 79 0,-12 79 2,3 16 1,13-41-3,9-58 1,11-46-1,14-28-2,11-5 2,17-12 6,17-17-11,12-20 6,4-17 3</inkml:trace>
    </iact:actionData>
  </iact:action>
  <iact:action type="add" startTime="62648">
    <iact:property name="dataType"/>
    <iact:actionData xml:id="d24">
      <inkml:trace xmlns:inkml="http://www.w3.org/2003/InkML" xml:id="stk24" contextRef="#ctx0" brushRef="#br0">20788 5924 0,'0'0'7,"0"0"2,50 4 1,24 9-1,55 12 0,44 4 0,14-4 2,-34-17-3,-38-21 2,-19-20-1</inkml:trace>
    </iact:actionData>
  </iact:action>
  <iact:action type="add" startTime="62964">
    <iact:property name="dataType"/>
    <iact:actionData xml:id="d25">
      <inkml:trace xmlns:inkml="http://www.w3.org/2003/InkML" xml:id="stk25" contextRef="#ctx0" brushRef="#br0">22170 5353 0,'0'0'5,"0"0"4,0 0 1,0 0 0,13 41-1,-9-3 0,0 24 0,4 25 0,0 20 1,1 22 1,-5 11-3,4 5 1,-4 4 1,9-8-1,3-33 0,-3-30 0,-9-28 1,-4-21-1</inkml:trace>
    </iact:actionData>
  </iact:action>
  <iact:action type="add" startTime="63278">
    <iact:property name="dataType"/>
    <iact:actionData xml:id="d26">
      <inkml:trace xmlns:inkml="http://www.w3.org/2003/InkML" xml:id="stk26" contextRef="#ctx0" brushRef="#br0">22931 5067 0,'0'0'6,"0"0"4,0 0-1,0 0 0,0 0 1,0 0-1,13 71 0,-9-22 1,-4 18-1,-8 32 0,-13 58 1,-8 42 0,0 25 1,0-5 5,13-45-14,3-37 9,9-34-2,0-28 2,0-30 0,0-20-6</inkml:trace>
    </iact:actionData>
  </iact:action>
  <iact:action type="add" startTime="65082">
    <iact:property name="dataType"/>
    <iact:actionData xml:id="d27">
      <inkml:trace xmlns:inkml="http://www.w3.org/2003/InkML" xml:id="stk27" contextRef="#ctx0" brushRef="#br0">17739 7899 0,'0'0'6,"0"0"3,0 0 1,0 0-1,-4 50 1,-4 53-1,-5 63 0,5 12 2,4-21 0,16-37-2,5-28 0,28-26 0,30-21 1,16-41-1,29-53 2,12-80-4</inkml:trace>
    </iact:actionData>
  </iact:action>
  <iact:action type="add" startTime="65360">
    <iact:property name="dataType"/>
    <iact:actionData xml:id="d28">
      <inkml:trace xmlns:inkml="http://www.w3.org/2003/InkML" xml:id="stk28" contextRef="#ctx0" brushRef="#br0">17358 8181 0,'0'0'7,"0"0"2,50 12 0,49 1 1,75-5-1,25-8 1,-21-13-1</inkml:trace>
    </iact:actionData>
  </iact:action>
  <iact:action type="add" startTime="65555">
    <iact:property name="dataType"/>
    <iact:actionData xml:id="d29">
      <inkml:trace xmlns:inkml="http://www.w3.org/2003/InkML" xml:id="stk29" contextRef="#ctx0" brushRef="#br0">18492 8491 0,'0'0'6,"0"0"4,41 0-1,26-8 0,36-13 1,17-20-1,-12-13 1,-26-8-1,-28 4 0,-21 12 1,-20 13-1,-9 9 1,-4 3-1,-4 4 0,-5 1 0,-7 3 0,-9 9 1,-12 8-1,-25 17 1,-17 25-1,0 3 0,13 9 0,17 0 0,20-4 1,29-4-1,29 8 1,33 8-1,33-12 0,-4-34 0,-21-28 1,25-29-1,25-25 0,13-9 0</inkml:trace>
    </iact:actionData>
  </iact:action>
  <iact:action type="add" startTime="65945">
    <iact:property name="dataType"/>
    <iact:actionData xml:id="d30">
      <inkml:trace xmlns:inkml="http://www.w3.org/2003/InkML" xml:id="stk30" contextRef="#ctx0" brushRef="#br0">19779 7614 0,'0'0'6,"0"0"4,0 95-1,0 17 0,4 53 0,0 9 3,4-12-2,-4-34-1,-4-37 1,0-33 0,0-21-2,0-16 2,0-13-1,0-8-3,0 0 4,0 0-1,17-128 1,4 12-1,3-17 0,5 9 1,0 21-1,0 24 0,-4 21 0,-4 13 1,-5 11-1,1 14 0,-1 7 0</inkml:trace>
    </iact:actionData>
  </iact:action>
  <iact:action type="add" startTime="66520">
    <iact:property name="dataType"/>
    <iact:actionData xml:id="d31">
      <inkml:trace xmlns:inkml="http://www.w3.org/2003/InkML" xml:id="stk31" contextRef="#ctx0" brushRef="#br0">20172 7990 0,'0'0'18</inkml:trace>
    </iact:actionData>
  </iact:action>
  <iact:action type="add" startTime="66582">
    <iact:property name="dataType"/>
    <iact:actionData xml:id="d32">
      <inkml:trace xmlns:inkml="http://www.w3.org/2003/InkML" xml:id="stk32" contextRef="#ctx0" brushRef="#br0">20346 8955 0,'0'0'8,"0"0"2,0 0-1,4-95 0,12-50 1,17-75 0,9-11 0,-1 40-1,-12 63 0,-8 53 0,-5 38 1,-12 25-1,1 16 0,3 25 0,4 29 1,1 24-1,-5 5 0,-4-24 1,0-18 0,9-16-2,-5-17 1,8-7 1,13-18-1,25-32 0,25-55 1,12-24-1,-17 8 0,-24 42 1,-21 32-1,-13 22 0,-7 20 0,-5 16 1,-4 30-1,-4 53 0,-13 38 1,-8 8-1,5-13 1,15-28-2</inkml:trace>
    </iact:actionData>
  </iact:action>
  <iact:action type="add" startTime="67104">
    <iact:property name="dataType"/>
    <iact:actionData xml:id="d33">
      <inkml:trace xmlns:inkml="http://www.w3.org/2003/InkML" xml:id="stk33" contextRef="#ctx0" brushRef="#br0">21463 8802 0,'0'0'6,"0"0"3</inkml:trace>
    </iact:actionData>
  </iact:action>
  <iact:action type="add" startTime="67346">
    <iact:property name="dataType"/>
    <iact:actionData xml:id="d34">
      <inkml:trace xmlns:inkml="http://www.w3.org/2003/InkML" xml:id="stk34" contextRef="#ctx0" brushRef="#br0">21992 7456 0,'0'0'5,"0"42"7,4 36-1,0 59-6,5 49 5,-5-4 0,0-37 1,0-29-2,0-29 0,5-21 0,3-12 3,13-8-5</inkml:trace>
    </iact:actionData>
  </iact:action>
  <iact:action type="add" startTime="67613">
    <iact:property name="dataType"/>
    <iact:actionData xml:id="d35">
      <inkml:trace xmlns:inkml="http://www.w3.org/2003/InkML" xml:id="stk35" contextRef="#ctx0" brushRef="#br0">21566 8019 0,'0'0'7,"0"0"2,54 17 1,29-5-1,49 5 0,42-5 1,4-8 0,-21-8-2</inkml:trace>
    </iact:actionData>
  </iact:action>
  <iact:action type="add" startTime="68021">
    <iact:property name="dataType"/>
    <iact:actionData xml:id="d36">
      <inkml:trace xmlns:inkml="http://www.w3.org/2003/InkML" xml:id="stk36" contextRef="#ctx0" brushRef="#br0">22911 7411 0,'0'0'6,"0"0"3,-4 83 1,12 82-1,12 108 2,9 42-3,-16-71 2,-26-82 2,1-55-6,-5-32 3,5-30 1,4-28-1</inkml:trace>
    </iact:actionData>
  </iact:action>
  <iact:action type="add" startTime="68252">
    <iact:property name="dataType"/>
    <iact:actionData xml:id="d37">
      <inkml:trace xmlns:inkml="http://www.w3.org/2003/InkML" xml:id="stk37" contextRef="#ctx0" brushRef="#br0">23573 7055 0,'0'0'7,"0"0"2,0 0 1,0 58-1,0 49 1,-4 75-1,-13 50 1,5 0 2,-1-25-3,-3-12 0,3-21 1,5-34-2,4-36 2,0-42-1,-1-37 0</inkml:trace>
    </iact:actionData>
  </iact:action>
  <iact:action type="add" startTime="68568">
    <iact:property name="dataType"/>
    <iact:actionData xml:id="d38">
      <inkml:trace xmlns:inkml="http://www.w3.org/2003/InkML" xml:id="stk38" contextRef="#ctx0" brushRef="#br0">23924 6703 0,'0'0'6,"0"0"10,9 45-13,15 38 6,14 58 0,-9 8 1,-13-33 0,-8-38 1,-3-28-1,-1-17 0,0-16-3</inkml:trace>
    </iact:actionData>
  </iact:action>
  <iact:action type="add" startTime="68780">
    <iact:property name="dataType"/>
    <iact:actionData xml:id="d39">
      <inkml:trace xmlns:inkml="http://www.w3.org/2003/InkML" xml:id="stk39" contextRef="#ctx0" brushRef="#br0">24458 6757 0,'0'0'7,"0"0"10,-4 66-16,0 58 9</inkml:trace>
    </iact:actionData>
  </iact:action>
  <iact:action type="add" startTime="69050">
    <iact:property name="dataType"/>
    <iact:actionData xml:id="d40">
      <inkml:trace xmlns:inkml="http://www.w3.org/2003/InkML" xml:id="stk40" contextRef="#ctx0" brushRef="#br0">24065 8375 0,'0'0'5,"0"0"5,0 0-1,0 0 1,91 25-1,4-21 0,21 1 0,0-1 1,-17-4 0,-24 0-1,-17-4 0,-13-9 0,-12-3 0</inkml:trace>
    </iact:actionData>
  </iact:action>
  <iact:action type="add" startTime="69291">
    <iact:property name="dataType"/>
    <iact:actionData xml:id="d41">
      <inkml:trace xmlns:inkml="http://www.w3.org/2003/InkML" xml:id="stk41" contextRef="#ctx0" brushRef="#br0">24421 7953 0,'0'0'5,"0"0"5,0 46-2,0 41 2,0 62 0,0 29 0,0-13-1,0-53 0,0-42 0,0-28 0</inkml:trace>
    </iact:actionData>
  </iact:action>
  <iact:action type="add" startTime="69577">
    <iact:property name="dataType"/>
    <iact:actionData xml:id="d42">
      <inkml:trace xmlns:inkml="http://www.w3.org/2003/InkML" xml:id="stk42" contextRef="#ctx0" brushRef="#br0">25083 6533 0,'0'0'6,"0"0"3,0 0 1,-4 58-1,-5 4 0,-3 17 1,-5 12-1,5 0 0,4-12 2,-1-13-3,1-8 2,0-9-1</inkml:trace>
    </iact:actionData>
  </iact:action>
  <iact:action type="add" startTime="74766">
    <iact:property name="dataType"/>
    <iact:actionData xml:id="d43">
      <inkml:trace xmlns:inkml="http://www.w3.org/2003/InkML" xml:id="stk43" contextRef="#ctx0" brushRef="#br0">20511 4107 0,'0'0'2,"0"0"1,0 0 5,0 0 2,0 0-1,0 0 0,0 0 1,0 0-1,46 49 0,-26-32 1,9 0-1,8-9 0,13 8 1,12 1-1,8 0 0,9-1 0,-4 1 2,-5-1-3,-12 1 1,-4-1 1,-9 1-1,-8-9 0,-8 0 1,-8 1-1</inkml:trace>
    </iact:actionData>
  </iact:action>
  <iact:action type="add" startTime="78761">
    <iact:property name="dataType"/>
    <iact:actionData xml:id="d44">
      <inkml:trace xmlns:inkml="http://www.w3.org/2003/InkML" xml:id="stk44" contextRef="#ctx0" brushRef="#br0">6175 5349 0,'0'0'1,"0"0"1,0 0 16,0 0-17,0 0 8,0 0 1,46-21-1,-9 9 0,17-1 0,12 1 1,12-1-1,5 1 1,0-5 1,-9 1-4,-12 3 4,-8 5-3,-4 4 2,8 4-1,20-4 0,38-4 0</inkml:trace>
    </iact:actionData>
  </iact:action>
  <iact:action type="add" startTime="79350">
    <iact:property name="dataType"/>
    <iact:actionData xml:id="d45">
      <inkml:trace xmlns:inkml="http://www.w3.org/2003/InkML" xml:id="stk45" contextRef="#ctx0" brushRef="#br0">9142 5059 0,'0'0'7,"0"0"2,0 0 1,82 0-2,5-4 2,29 0-1,0 0 1,-4 4 0,20-5 1,67-24-2</inkml:trace>
    </iact:actionData>
  </iact:action>
  <iact:action type="add" startTime="79896">
    <iact:property name="dataType"/>
    <iact:actionData xml:id="d46">
      <inkml:trace xmlns:inkml="http://www.w3.org/2003/InkML" xml:id="stk46" contextRef="#ctx0" brushRef="#br0">17714 6810 0,'0'0'8,"0"0"1,0 0 0,0 0 0,0 0 0,46 29 1,7-12-1,22-1 0,24 9 0,25 0 1,17-4 0,12-5-1,17 1 1,16 0-1,21 3 1,29 1 0,16-5 0,-8 1-2,-12-5 2,-17-3-2,-29-9 1,-20-4 1,-22-9-1,-24 1 1,-20 3-1,-18-3 0,-7-4 0</inkml:trace>
    </iact:actionData>
  </iact:action>
  <iact:action type="add" startTime="80462">
    <iact:property name="dataType"/>
    <iact:actionData xml:id="d47">
      <inkml:trace xmlns:inkml="http://www.w3.org/2003/InkML" xml:id="stk47" contextRef="#ctx0" brushRef="#br0">17511 9444 0,'0'0'6,"0"0"4,0 0-1,0 0 1,0 0-2,75 0 2,-1 4 0,38 0-1,25 0 0,12-4 1,4 4 1,0 0-1,-4-4-1,-5 0 0,10-4 1,3 4-1,8 0 1,1 0-2,-1 0 2,1 0-1,8 0 0,-5 0 1,-3 0-1,-1 0 1,-8 4-2,1 5 2,-18-1 0,5 0-2,0 5 3,16 3-3,9 5 3,-9-17-3,5-21 2</inkml:trace>
    </iact:actionData>
  </iact:action>
  <iact:action type="add" startTime="82174">
    <iact:property name="dataType"/>
    <iact:actionData xml:id="d48">
      <inkml:trace xmlns:inkml="http://www.w3.org/2003/InkML" xml:id="stk48" contextRef="#ctx0" brushRef="#br0">23854 9075 0,'0'0'7,"41"0"2,13 0 1,45-4-1,46 0 0,29-4 2,0 3-3,-9 1 1,-3 0 1,-5 0-1,-16 0 0,-26-4 0</inkml:trace>
    </iact:actionData>
  </iact:action>
  <iact:action type="add" startTime="86800">
    <iact:property name="dataType"/>
    <iact:actionData xml:id="d49">
      <inkml:trace xmlns:inkml="http://www.w3.org/2003/InkML" xml:id="stk49" contextRef="#ctx0" brushRef="#br0">3411 5370 0,'0'0'1,"0"0"3,0 0 4,0 0 1,0 0 0,0 0 1,0 0-1,0 0 0,75-29 1,16 4-1,25-4 1,8-4-2,0 8 3,-8 8-2,16 5 0,1 4 0,7-1 1,17-3-1,25-1 0</inkml:trace>
    </iact:actionData>
  </iact:action>
  <iact:action type="add" startTime="99699">
    <iact:property name="dataType"/>
    <iact:actionData xml:id="d50">
      <inkml:trace xmlns:inkml="http://www.w3.org/2003/InkML" xml:id="stk50" contextRef="#ctx0" brushRef="#br0">6283 5316 0,'0'0'1,"0"0"1,0 0 7,0 0 1,0 0-1,0 0 0,0 0 1,66-17-1,-21 9 0,13-5 1,8 1-1,5 0 0,-5-5 0,-8 0 1,-4 1 0,-9-1-1,1 5 1,3 0-1,13-1 0,-4 1 1,13-5-1,7-8 0,9-4 0,13-8 0</inkml:trace>
    </iact:actionData>
  </iact:action>
  <iact:action type="add" startTime="100510">
    <iact:property name="dataType"/>
    <iact:actionData xml:id="d51">
      <inkml:trace xmlns:inkml="http://www.w3.org/2003/InkML" xml:id="stk51" contextRef="#ctx0" brushRef="#br0">9121 4956 0,'0'0'9,"0"0"-2,0 0 2,0 0 1,0 0-1,0 0 0,0 0 1,0 0-1,0 0 0,0 0 0,54 0 1,-34 0-1,9 0 0,17-5 1,16 1-1,16 0 0,1 0 0,0 4 2,-9 4-3,-4 0 2,0-4-1,-3-4 0,-6 0 1,5-4-1,9-13 0,20-12 1</inkml:trace>
    </iact:actionData>
  </iact:action>
  <iact:action type="add" startTime="108611">
    <iact:property name="dataType"/>
    <iact:actionData xml:id="d52">
      <inkml:trace xmlns:inkml="http://www.w3.org/2003/InkML" xml:id="stk52" contextRef="#ctx0" brushRef="#br0">17011 6914 0,'0'0'2,"0"0"1,0 0 5,0 0 1,0 0 1,0 0-1,0 0 0,0 0 1,0 0-1,58 29 0,-25-29 1,12 0-1,13-4 0,4 4 1,9 0-1,-5 4 0,4 0 2,1 4-3,3-4 2,5 1-1,3-5 0,14 0 0,-5 0 1,-5 4-1,-11 4 0,-9 0 1,-8 1-1,-4-1 0,4-4 0,8 0 1,4-4 0,13 0-2,0 0 1,-5 4 1,-3 0-1,-13 1 0,-4 3 1,-13 0-1,5-4 1,0 0-1,3-4 0,14 0 0,11 4 0,9 1 1,0 3-1,0 0 0,0 0 0,-4 1 1,3-5-1,10 0 1,7 0-1,0 0 0,-3 5 0,3-1 1,-12 0-1,13 0 0,7 1 1,18-1-1,7 0 0,1-4 0,32-12 0,80-29 1</inkml:trace>
    </iact:actionData>
  </iact:action>
  <iact:action type="add" startTime="109730">
    <iact:property name="dataType"/>
    <iact:actionData xml:id="d53">
      <inkml:trace xmlns:inkml="http://www.w3.org/2003/InkML" xml:id="stk53" contextRef="#ctx0" brushRef="#br0">16957 9506 0,'0'0'6,"0"0"3,0 0 1,0 0-1,41-21 0,34 0 1,53-12-1,50-12 1,25-13 0,-5 4 1,-11 12-1,-14 9-1,-24 13 2,-4 3-3,4 5 1,4 3 0,4 1 0,1 0 1,11-1-2,9 1 3,-8-4-3,-17 4 3,-8-5-3,-9 1 2,-24 8-2,-17 4 1,-8 4 0,-9 0 1,1-4 0,4-4-1,8 0 3,4-1-4,-8 5 3,0 5-3,-4 3 2,-5 0-1,1 0 1,-5-8-5,5 0 4,4 0 1,3 0-2,1 5 2,0 3-1,-8 4 4,-9-4-6,-8-3 4,-4-10-3</inkml:trace>
    </iact:actionData>
  </iact:action>
  <iact:action type="add" startTime="113903">
    <iact:property name="dataType"/>
    <iact:actionData xml:id="d54">
      <inkml:trace xmlns:inkml="http://www.w3.org/2003/InkML" xml:id="stk54" contextRef="#ctx0" brushRef="#br0">22075 8284 0,'0'0'1,"0"0"2,0 0 6,0 0 1,0 0-1,0 0 1,0 0-2,0 42 2,0-34-1,0 9 1,0-1-1,0 5 0,4 4 1,0 4-1,0 0 1,0 4-1,1 0 1,-1-4-1,0 0 0,0-4 0,0 0 1,0-5-1,0-3 1,1-1-1,-1 1-1,0-5 4,4 5-4,13-1 1,20-7 1,30-22-2,53-70 2</inkml:trace>
    </iact:actionData>
  </iact:action>
  <iact:action type="add" startTime="116055">
    <iact:property name="dataType"/>
    <iact:actionData xml:id="d55">
      <inkml:trace xmlns:inkml="http://www.w3.org/2003/InkML" xml:id="stk55" contextRef="#ctx0" brushRef="#br0">19324 5411 0,'0'0'8,"0"0"0,0 0 1,0 0 1,49 0-1,-16-4 0,9 4 1,-1 0-1,0 4 1,1 4-1,-1 9 0,1 12 0,-5 8 0,-4 9 1,-8-1 0,-9 5 2,-3-5-4,-13 5 2,-13 0-1,-3 4 2,-13-1-3,-17 1 2,-24-4-1,-17-9 0,4-16 1</inkml:trace>
    </iact:actionData>
  </iact:action>
  <iact:action type="add" startTime="135709">
    <iact:property name="dataType"/>
    <iact:actionData xml:id="d56">
      <inkml:trace xmlns:inkml="http://www.w3.org/2003/InkML" xml:id="stk56" contextRef="#ctx0" brushRef="#br0">19444 11075 0,'0'0'2,"0"0"-1,99-21 9,58-58-1,71-65 2,-5-18-3,-28 13 2,-104 70-1,-46 30 0,-20 16 0,-17 12 1,-8 13-1,-8 3 0,-13 1 1,-24 4-2,-38 9 2,-29 7-1,5 5 1,11 8-1,10 8 0,-1 13 0,0 28 1,21 18-1,28-1 0,34-4 0,25-4 2,12-8-3,17-5 2,12-12 0,25-20-1,12-22 0,9-28 1,7-25-1</inkml:trace>
    </iact:actionData>
  </iact:action>
  <iact:action type="add" startTime="136123">
    <iact:property name="dataType"/>
    <iact:actionData xml:id="d57">
      <inkml:trace xmlns:inkml="http://www.w3.org/2003/InkML" xml:id="stk57" contextRef="#ctx0" brushRef="#br0">20863 10446 0,'0'0'7,"33"45"2,41 38 1,67 54-1,33 3 1,-21-32-1,-33-42 1,-42-29-1,-28-16 0,-17-13 0,-12-8 0,-9-12 0</inkml:trace>
    </iact:actionData>
  </iact:action>
  <iact:action type="add" startTime="136300">
    <iact:property name="dataType"/>
    <iact:actionData xml:id="d58">
      <inkml:trace xmlns:inkml="http://www.w3.org/2003/InkML" xml:id="stk58" contextRef="#ctx0" brushRef="#br0">21843 10263 0,'0'0'6,"-58"13"4,-33 24-1,-82 75 1,-47 66 0,18 25-2,48-29 1,63-58 1</inkml:trace>
    </iact:actionData>
  </iact:action>
  <iact:action type="add" startTime="136513">
    <iact:property name="dataType"/>
    <iact:actionData xml:id="d59">
      <inkml:trace xmlns:inkml="http://www.w3.org/2003/InkML" xml:id="stk59" contextRef="#ctx0" brushRef="#br0">22116 10164 0,'0'0'6,"0"46"4,4 57-1,21 125 0</inkml:trace>
    </iact:actionData>
  </iact:action>
  <iact:action type="add" startTime="136595">
    <iact:property name="dataType"/>
    <iact:actionData xml:id="d60">
      <inkml:trace xmlns:inkml="http://www.w3.org/2003/InkML" xml:id="stk60" contextRef="#ctx0" brushRef="#br0">22480 11758 0,'0'0'8,"0"0"1,0 0 0</inkml:trace>
    </iact:actionData>
  </iact:action>
  <iact:action type="add" startTime="136697">
    <iact:property name="dataType"/>
    <iact:actionData xml:id="d61">
      <inkml:trace xmlns:inkml="http://www.w3.org/2003/InkML" xml:id="stk61" contextRef="#ctx0" brushRef="#br0">22344 10371 0,'0'0'8,"0"0"1,0 0 1,0 0-1,0 0 0,0 0 0,29-41 0,8 36 1,25 10 0,21 7-1,8 13 0,-13 0 1,-20-5-1,-16-7 3,-26-5-5,-7-4 3</inkml:trace>
    </iact:actionData>
  </iact:action>
  <iact:action type="add" startTime="137152">
    <iact:property name="dataType"/>
    <iact:actionData xml:id="d62">
      <inkml:trace xmlns:inkml="http://www.w3.org/2003/InkML" xml:id="stk62" contextRef="#ctx0" brushRef="#br0">22696 10764 0,'0'0'6,"0"0"4,0 0-1,0 0 1,0 0-1,0 0 0,0 0 1,0 0-1,0 0 0,0 0 1,-54 54-1,-29-12 1,-25-1-1,1-8 0</inkml:trace>
    </iact:actionData>
  </iact:action>
  <iact:action type="add" startTime="137495">
    <iact:property name="dataType"/>
    <iact:actionData xml:id="d63">
      <inkml:trace xmlns:inkml="http://www.w3.org/2003/InkML" xml:id="stk63" contextRef="#ctx0" brushRef="#br0">22261 9833 0,'0'0'6,"-12"49"4,-5 55-1,-8 95 1,5 49 0,-1-4-1,13-32 0,-5-59 0,5-33 1,0-25-1,4-16 0,4-9 0,0-12 1,0-8-1</inkml:trace>
    </iact:actionData>
  </iact:action>
  <iact:action type="add" startTime="137783">
    <iact:property name="dataType"/>
    <iact:actionData xml:id="d64">
      <inkml:trace xmlns:inkml="http://www.w3.org/2003/InkML" xml:id="stk64" contextRef="#ctx0" brushRef="#br0">23155 9874 0,'0'0'6,"0"46"3,4 49 1,17 104-1,12 53 2,-4-20-3,-9-58 2,-3-62-1,-17-38 0,0-28 0,0-17 2,0-13-3,0-11 3,0-5-3,0 0 2,-8-199 0,20 4 0,0 25-2,1 50 1,-1 33 1,1 25 0,7 13 0,9 11 1,13 5 1,7 8-9,9 9 7,4 3 3,-16 9 0,-5 4-11,-8 4 7,-4 5 0</inkml:trace>
    </iact:actionData>
  </iact:action>
  <iact:action type="add" startTime="138496">
    <iact:property name="dataType"/>
    <iact:actionData xml:id="d65">
      <inkml:trace xmlns:inkml="http://www.w3.org/2003/InkML" xml:id="stk65" contextRef="#ctx0" brushRef="#br0">19183 11493 0,'0'0'7,"0"0"1,0 0 2,0 0-1,-83 87 0,-78 99 1,-133 117 1,-29 15-3,67-69 1,20-51 0,21-28 1,33-37-1,20-26 0,26-24 1,37-29-1</inkml:trace>
    </iact:actionData>
  </iact:action>
  <iact:action type="add" startTime="138931">
    <iact:property name="dataType"/>
    <iact:actionData xml:id="d66">
      <inkml:trace xmlns:inkml="http://www.w3.org/2003/InkML" xml:id="stk66" contextRef="#ctx0" brushRef="#br0">20292 11779 0,'0'0'7,"0"0"2,0 0 0,0 0 1,0 0-1,4 45 0,4 9 0,-8 29 1,4 25-1,0 20 0,-8 21 2,0 17-3,-8-9 2,-1-8-1,5-37 1,4-34-1,4-24 0,4-17 0,0-8 0</inkml:trace>
    </iact:actionData>
  </iact:action>
  <iact:action type="add" startTime="140725">
    <iact:property name="dataType"/>
    <iact:actionData xml:id="d67">
      <inkml:trace xmlns:inkml="http://www.w3.org/2003/InkML" xml:id="stk67" contextRef="#ctx0" brushRef="#br0">21856 11170 0,'0'0'7,"0"0"2,0 0 0,16 75 2,13 36-3,17 47 1,12 32 2,16 9-3,5-13 2,12-12-1,4-8 0,0-17 0,-21-17 1,-7-20 0,-18-25-1,-7-17 1,-17-28-2,-17-22 6</inkml:trace>
    </iact:actionData>
  </iact:action>
  <iact:action type="add" startTime="141928">
    <iact:property name="dataType"/>
    <iact:actionData xml:id="d68">
      <inkml:trace xmlns:inkml="http://www.w3.org/2003/InkML" xml:id="stk68" contextRef="#ctx0" brushRef="#br0">16022 14255 0,'0'0'7,"0"0"3,0 0-2,0 0 2,41 8-1,21-12 0,42-17 0,24-16 1,5-9 0,-38 5-1,-33 8 0,-25 8 0,-12 4 1,-13 5-1,-12 3 0,-12-3 0,-25-5 1,-30 4-1,-48 9 0,-47 29 1,-41 53-1,9 46 0,41 38 2,66-13-4,46-29 3,20-34-1,29-15 1,38-5-1,36-8 0,26-25 0,16-29 1,29-34-1</inkml:trace>
    </iact:actionData>
  </iact:action>
  <iact:action type="add" startTime="142345">
    <iact:property name="dataType"/>
    <iact:actionData xml:id="d69">
      <inkml:trace xmlns:inkml="http://www.w3.org/2003/InkML" xml:id="stk69" contextRef="#ctx0" brushRef="#br0">17230 13857 0,'0'0'7,"0"0"2,0 0 0,66 83 1,0-9-1,17 13 1,-4-4-1,-17-17 1,-17-16-1,-11-8 0,-10-9 0,1 0 0</inkml:trace>
    </iact:actionData>
  </iact:action>
  <iact:action type="add" startTime="142780">
    <iact:property name="dataType"/>
    <iact:actionData xml:id="d70">
      <inkml:trace xmlns:inkml="http://www.w3.org/2003/InkML" xml:id="stk70" contextRef="#ctx0" brushRef="#br0">17991 13435 0,'0'0'8,"-95"116"0,-58 99 3,-70 116-2,12-20-1,33-55 1,70-77 1,46-43-1,29-36 1,25-30-1</inkml:trace>
    </iact:actionData>
  </iact:action>
  <iact:action type="add" startTime="143003">
    <iact:property name="dataType"/>
    <iact:actionData xml:id="d71">
      <inkml:trace xmlns:inkml="http://www.w3.org/2003/InkML" xml:id="stk71" contextRef="#ctx0" brushRef="#br0">18082 13985 0,'0'0'6,"0"0"4,17 121-1,28 61 0,34 108 1,-17-38-1,-29-53 1,-20-63-1,-9-53 0,-4-33 0,0-17 1,-4-16-1</inkml:trace>
    </iact:actionData>
  </iact:action>
  <iact:action type="add" startTime="143206">
    <iact:property name="dataType"/>
    <iact:actionData xml:id="d72">
      <inkml:trace xmlns:inkml="http://www.w3.org/2003/InkML" xml:id="stk72" contextRef="#ctx0" brushRef="#br0">18215 13501 0,'0'0'7,"0"0"2,37 58 1,17 29-1,8 29 1,-12 8-1,-30-20 2,-20-17 0,-16 0-3,-17 4 2,-21 0 0,-21-13 1,-16-16-4</inkml:trace>
    </iact:actionData>
  </iact:action>
  <iact:action type="add" startTime="143447">
    <iact:property name="dataType"/>
    <iact:actionData xml:id="d73">
      <inkml:trace xmlns:inkml="http://www.w3.org/2003/InkML" xml:id="stk73" contextRef="#ctx0" brushRef="#br0">18744 13224 0,'0'0'7,"4"62"3,17 79-1,33 128 1,25 45 2,-30-74-2,-28-86-2,-21-67 1,-8-34 0,-1-15 0,5-13 1,0-9-1,0-8-2,4-8 2,0 0 1,0 0-1,12-91 1,5-8 0,20-34-1,5-3 0,11 3 0,-3 26 1,-5 20 0,1 4-1,12-4 0,16-17 0</inkml:trace>
    </iact:actionData>
  </iact:action>
  <iact:action type="add" startTime="144023">
    <iact:property name="dataType"/>
    <iact:actionData xml:id="d74">
      <inkml:trace xmlns:inkml="http://www.w3.org/2003/InkML" xml:id="stk74" contextRef="#ctx0" brushRef="#br0">19944 14259 0,'0'0'8,"0"0"-1,83 25 3,-9-9-2,34 5 2,8-5 0,-4-3 0,-13-5 1,-16 0-2,-25-3 0,-17-1 1,-12 0-1</inkml:trace>
    </iact:actionData>
  </iact:action>
  <iact:action type="add" startTime="144246">
    <iact:property name="dataType"/>
    <iact:actionData xml:id="d75">
      <inkml:trace xmlns:inkml="http://www.w3.org/2003/InkML" xml:id="stk75" contextRef="#ctx0" brushRef="#br0">20515 13538 0,'0'0'5,"0"0"5,0 0-1,-12 100 0,3 61 1,1 83 0,4 5-1,0-63 0,4-62 0,0-53 1,8-34-1</inkml:trace>
    </iact:actionData>
  </iact:action>
  <iact:action type="add" startTime="144755">
    <iact:property name="dataType"/>
    <iact:actionData xml:id="d76">
      <inkml:trace xmlns:inkml="http://www.w3.org/2003/InkML" xml:id="stk76" contextRef="#ctx0" brushRef="#br0">21988 13534 0,'0'0'6,"0"0"3,0 0 0,0 58 1,-4 87-1,-17 137 1,-4 65 2,-12-57-2,8-95-1,13-67 0,20-57 0,12-34-1,22-33 2,36-45-1,79-125 2,37-165-2</inkml:trace>
    </iact:actionData>
  </iact:action>
  <iact:action type="add" startTime="144995">
    <iact:property name="dataType"/>
    <iact:actionData xml:id="d77">
      <inkml:trace xmlns:inkml="http://www.w3.org/2003/InkML" xml:id="stk77" contextRef="#ctx0" brushRef="#br0">21355 13952 0,'0'0'6,"0"0"4,0 0-1,0 0 1,46 33-1,49-12 0,54-4 1,29-5 0,-5-12-1,-28-8 0,-37 4 0,-38 4 0</inkml:trace>
    </iact:actionData>
  </iact:action>
  <iact:action type="add" startTime="145171">
    <iact:property name="dataType"/>
    <iact:actionData xml:id="d78">
      <inkml:trace xmlns:inkml="http://www.w3.org/2003/InkML" xml:id="stk78" contextRef="#ctx0" brushRef="#br0">22158 14669 0,'0'0'7,"0"0"2,62 12 1,-13-16-1,26-21 0,3-20 0,-7-13 1,-26 4 0,-20 12 1,-17 13-3,-12 13 1,-12 8 0,-30 24 1,-57 75-1,-38 104 0,38 28 1,49-41-1,41-70 0,30-45 1,33-34-1,24-50 0,63-107 0,16-166 1</inkml:trace>
    </iact:actionData>
  </iact:action>
  <iact:action type="add" startTime="145468">
    <iact:property name="dataType"/>
    <iact:actionData xml:id="d79">
      <inkml:trace xmlns:inkml="http://www.w3.org/2003/InkML" xml:id="stk79" contextRef="#ctx0" brushRef="#br0">23039 13923 0,'0'42'8,"8"99"0</inkml:trace>
    </iact:actionData>
  </iact:action>
  <iact:action type="add" startTime="145570">
    <iact:property name="dataType"/>
    <iact:actionData xml:id="d80">
      <inkml:trace xmlns:inkml="http://www.w3.org/2003/InkML" xml:id="stk80" contextRef="#ctx0" brushRef="#br0">23068 15054 0,'0'0'8,"0"0"0,41-67 2,-12 22-1,-4-5 1,4-4-1,0 9 0,-8 12 0,-5 8 1,-8 12-1,-3 9 1,3 4-1,-8 4 0,0 1 1,4 3-1,0 0 1,0 5-2,5-5 3,-1 0-3,4-4 2,1-4-1,3 0 0,5 4 1,0 1-1,-1 3 0,1 0 0,0 5 3,-1 3-3,1 5-2</inkml:trace>
    </iact:actionData>
  </iact:action>
  <iact:action type="add" startTime="146331">
    <iact:property name="dataType"/>
    <iact:actionData xml:id="d81">
      <inkml:trace xmlns:inkml="http://www.w3.org/2003/InkML" xml:id="stk81" contextRef="#ctx0" brushRef="#br0">22807 14197 0,'0'0'6,"-4"41"4,-4 75-2,0 112 2,-1 62 1,9-38-3,4-86 1,1-55 0,-1-36 1,0-29-1,0-26 0,0-16 1,-4-4-1,29-99 0,17-54 1,24-50-1,17 33 0,-4 50 1,-13 25-1,-8 16 0,-12-4 0,-9-12 1</inkml:trace>
    </iact:actionData>
  </iact:action>
  <iact:action type="add" startTime="146877">
    <iact:property name="dataType"/>
    <iact:actionData xml:id="d82">
      <inkml:trace xmlns:inkml="http://www.w3.org/2003/InkML" xml:id="stk82" contextRef="#ctx0" brushRef="#br0">23126 11009 0,'0'0'7,"0"0"1,0 0 2,0 0-1,0 0 1,0 0-1,58 82 0,-17-19 1,0 7-1,1-4 0,3 13 0,22 28 2,19 43-3,30 48 2,17 18-1,-1-14 0,-16-36 1,-21-42-1,-25-41 0,-16-29 1,-12-13-1,-5-8 0,-4-4 0</inkml:trace>
    </iact:actionData>
  </iact:action>
  <iact:action type="add" startTime="147451">
    <iact:property name="dataType"/>
    <iact:actionData xml:id="d83">
      <inkml:trace xmlns:inkml="http://www.w3.org/2003/InkML" xml:id="stk83" contextRef="#ctx0" brushRef="#br0">24102 13319 0,'0'0'7,"0"0"1,0 0 2,0 0 0,0 0-1,0 0 0,-25 62 0,13 0 1,-5 29-1,5 9 0,4-5 1,8-17 0,4-15-1,4-22 0</inkml:trace>
    </iact:actionData>
  </iact:action>
  <iact:action type="add" startTime="147644">
    <iact:property name="dataType"/>
    <iact:actionData xml:id="d84">
      <inkml:trace xmlns:inkml="http://www.w3.org/2003/InkML" xml:id="stk84" contextRef="#ctx0" brushRef="#br0">24139 14238 0,'0'0'8,"-12"66"1,4-12 1,-5 21-1,13 24 1,13 33-1,7 22 1,1-18-1,-8-36 0</inkml:trace>
    </iact:actionData>
  </iact:action>
  <iact:action type="add" startTime="147925">
    <iact:property name="dataType"/>
    <iact:actionData xml:id="d85">
      <inkml:trace xmlns:inkml="http://www.w3.org/2003/InkML" xml:id="stk85" contextRef="#ctx0" brushRef="#br0">25207 13286 0,'0'0'5,"0"0"5,41 83-1,13 57 0,8 80 2,-33-1-2,-29-45 0,-16-41 0,-9-34 1,-4-33-1</inkml:trace>
    </iact:actionData>
  </iact:action>
  <iact:action type="add" startTime="148137">
    <iact:property name="dataType"/>
    <iact:actionData xml:id="d86">
      <inkml:trace xmlns:inkml="http://www.w3.org/2003/InkML" xml:id="stk86" contextRef="#ctx0" brushRef="#br0">25277 14983 0,'0'0'7,"0"42"2,4 16 0</inkml:trace>
    </iact:actionData>
  </iact:action>
  <iact:action type="add" startTime="149330">
    <iact:property name="dataType"/>
    <iact:actionData xml:id="d87">
      <inkml:trace xmlns:inkml="http://www.w3.org/2003/InkML" xml:id="stk87" contextRef="#ctx0" brushRef="#br0">24036 15555 0,'0'0'6,"0"0"4,0 0-1,0 0 1,75 20-1,20-20 0,41-4 0,46-12 3</inkml:trace>
    </iact:actionData>
  </iact:action>
  <iact:action type="add" startTime="157587">
    <iact:property name="dataType"/>
    <iact:actionData xml:id="d88">
      <inkml:trace xmlns:inkml="http://www.w3.org/2003/InkML" xml:id="stk88" contextRef="#ctx0" brushRef="#br0">17292 15223 0,'0'0'2,"0"0"1,0 0 6,0 0-1,0 0 2,0 0-1,0 0 1,0 0-1,0 0 0,-58 34 0,13-5 0,-42 37 1,-50 54-1,-12 29 2,-4 17-3,17-17 1,7 12 1,-15 34-1,-14 16 0,-3 0 1,12-29-1,21-25 0,20-24 0,13-21 1,17-25-1,11-21 1,18-21 0,7-7-1,9-9 0,8-9 0,9-3 0,3-5 0,5-3 1,8-1-1,0-4 0,0 0 0,0 0 1,0 0 0,8 1-1,5 3 0,12 4 0,12 5 1,21 4-1,20 3 1,18 1-1,3-8 0,0-1 1,-4-3-1,-4 3 0,-4 1 0,0-5 1,4 1-1,8 3 0,17 1 1,13-1-1,11 5 0,-3-4 0,-13-1 1,-8 5-1,-5 4 0,-11-4 0,-13-1 1,0-3-1,-5-5-1,5-3 3,-8-1-2,-5 0 1,-8 0-1,-8 1-1,-12-1 2,-5 4-1,-8-3 0,-4-1 0,-8-4 2,0 0-3,-5 0 3,-3-4-3,-1 0 2,-4 0-1,1 0 0,-1 0 0,0-4 1,0-4-1,1-5 0,-5-3 1,0-9-1,0-8 0,0-13 0,0-12 0,1-12 1,-5-13-1,-5-12 1,-7-17-1,-5-16 0,1 0 1,-5-1 0,-4-3-2,-8-1 1,-25 1 1,-8-21-1,0-17 1,0-25-1,0-37 1,12 13-1,4 8 0,9 20-1,8 26 2,4 28 0,4 25 1,4 21-1,-8 4 0,-12-12 1</inkml:trace>
    </iact:actionData>
  </iact:action>
  <iact:action type="add" startTime="159012">
    <iact:property name="dataType"/>
    <iact:actionData xml:id="d89">
      <inkml:trace xmlns:inkml="http://www.w3.org/2003/InkML" xml:id="stk89" contextRef="#ctx0" brushRef="#br0">22269 15542 0,'0'0'7,"0"0"2,0 0 1,0 0-1,0 0 0,0 0 1,0 0-1,-41 37 0,4 1 1,-13 20-1,-20 25 0,-25 28 1,-29 47 0,-21 32 1,-8 17-5,16-12 4,17-17 0,-8 8-1,-13 13 0,-8 16 0,21-20 1,37-46-1,33-42 0,17-28 1,12-21-1,12-17 0,5-12 1,8-8-1,-1-4 1,5-9-1,0 0 0,5-4 2,3 5-3,8 3 2,18 5 0,19 7-2,14 10 2,11-1-1,9 0 2,12-4 0,17 0 1,12-9-8,-3-3 4,-5 0 2,-13-1-1,5-3 0,-5-5 0,1-4 0,-1 0 1,-3-4 0,-1 4-1,1 0 0,-1 1 1,1-5-1,-9 0 0,-12-5 1,-13 1-1,-16 0 0,-5 0 0,-3 0 0,-5 4 0,1-4 2,-1 0-3,-4-1 1,-4 1 0,0 0 3,1 0-6,-6 0 4,6-4 0,-14-1-2,1 1 1,0 0 1,-1-5-1,1-3 0,0-5 1,-5-4-1,1-4 1,-5-4-1,-4-4-1,-3-5 2,-10-11-1,-11-43 0,-13-44 1,-17-72-1,-11-52 2,-10-30-3,-20-46 2,-16-24-2,-5 4 2,1-5-1,24 59 1,21 61-1</inkml:trace>
    </iact:actionData>
  </iact:action>
  <iact:action type="add" startTime="170963">
    <iact:property name="dataType"/>
    <iact:actionData xml:id="d90">
      <inkml:trace xmlns:inkml="http://www.w3.org/2003/InkML" xml:id="stk90" contextRef="#ctx0" brushRef="#br0">17714 14975 0,'0'0'2,"0"0"1,0 0 6,0 0 0,0 0 1,0 0-2,-54 50 2,25-25-1,-16 20 0,-38 42 1,-49 58 1,-34 58-3,-28 33 1,12-13 1,16-28-1,9-21 0,29-9 0,12-3 1,0 8-1,9-9 0,11-8 0,22-16 0,16-25 1,12-17-1,9-16 1,8-17-1,9-17 0,7-7 0,5-9 1,4-9-1,4-3 0,8 4 1,9 3-1,20 9 0,29 9 1,33-1-2,38 5 2,16-1 0,4 1-1,17 4 1,0-5-2,4-3 2,-5-1-1,-24-4 0,-20 0 1,-9-8-2,-5-8 3,-11-13-2,-17-8 1,-17-8-1,-12-4 0,-8-5 0,-13 1 0,-4-5 1,-8-4-1,0-8 1,-13-21-1,0-25 0,-12-36 0,-20-51 0,-26-66 1,-24-41 0,-13-21-2,-4-25 2,9-16 0,11-42-2</inkml:trace>
    </iact:actionData>
  </iact:action>
  <iact:action type="add" startTime="171981">
    <iact:property name="dataType"/>
    <iact:actionData xml:id="d91">
      <inkml:trace xmlns:inkml="http://www.w3.org/2003/InkML" xml:id="stk91" contextRef="#ctx0" brushRef="#br0">22261 15493 0,'0'0'6,"0"0"3,0 0 1,0 0-1,0 0 0,0 0 1,-21 45-1,-12-12 0,-33 29 1,-37 38-2,-59 61 3,-57 79-2,-17 17 0,0-4 0,42-34 1,33-45-1,24-13 1,29-28-2,13-13 1,4-8 1,4-9-1,13-8 1,16-12-1,21-25 0,16-16 0,9-9 1,8-8-1,4-5 0,4 1 1,8 4-1,9 4 0,12 4 1,25 4-1,20 5 0,34-1 1,25 0-1,16 5 0,8-5 0,0-8 2,9-4-3,-9-8 2,-12-4-1,-4-1 0,-4-3 1,-9-5-1,-3-4 0,-5 4 1,-4 5-1,0-1 0,-9-4 1,-11 1-1,-9-5 0,-4-4 2,-9 4-3,-3 0 1,-13 0 0,-13 0 2,-11 1-3,-9-1 1,-9 0 1,-3-4-1,-5 0 1,1 0-2,-9 0 2,0 0-1,0-4 0,0-5 1,4-15 0,-3-30-1,-14-79 0,-24-140 0,-41-129 1,-17-65-2,0 32 2,20 42-1,26 41 2,3 25-2,18 37 2,3 50-1</inkml:trace>
    </iact:actionData>
  </iact:action>
  <iact:action type="add" startTime="173657">
    <iact:property name="dataType"/>
    <iact:actionData xml:id="d92">
      <inkml:trace xmlns:inkml="http://www.w3.org/2003/InkML" xml:id="stk92" contextRef="#ctx0" brushRef="#br0">15546 15178 0,'0'0'6,"0"0"3,0 0 0,0 0 1,0 0-1,0 0 1,0 0-1,54 12 0,-21-3 1,8 3-1,1 0 0,-1 1 0,1-1 1,3-3-1,5-5 0,24 0 1,30 4 0,24 5-1,4 3-1,-8 1 2,1-1-1,15 1 1,13-1-1,-8 1 0,-4-5 1,4-3-1,12-5 0,8-4 0,-8-4 1,-32-5-1,-18-3 0,5-1 1,12 1-1,-8 4 0,-17-1 1,-12 5-1,-25-4 0,-4 0 1,-4-5-1,-9-3 0,-3-1 0,-5 5 1,-8-1-1,0 1 0,0 0 1,0-1-1,0 1 0,4-1 0,0-3 1,0-1-1,0 1 0,4-5 1,1-8-1,3-4 0,4-4 1,-3-5-1,-9-3 0,0-9 0,-4-4 0,0-8 1,4-13-1,-4-8 0,8-29 1,1-12-1,-5-1 1,-4 9-1,-5 21 0,-11 12 0,-5 12 1,-8 1-1,-4-5 0,0-4 1,0-4-2,0 13 2,-5 8-1,1 8 0,-9 4 1,-3 4 0,-13 1-2,-9-1 1,-3 4 1,-1 13-1,-8 4 1,5 9-1,-9-5 0,-12-8 1,-17-5-1,-17 1 0,-20 8 0,-12 4 1,-9-4-1,-17 4 0,-20-4 1,-12 5-1,-17 11 1,-21 5-1,25 4-1,17 8 1,20-4 1,21 0-1,13 4 1,-5 0-2,17 0 2,12-8 0,17-4-1,21 0 0,12 3 0,12 1 1,9 4-1,3 0 1,5 4-1,0 1 0,0 3 0,0 4 1,-4 9-1,-5 4 0,-3 8 0,-1 8 0,1 13 1,4 29 1,12 33-1,-4 33 2,16 29 1,5 17-11,3 3 9,-3-3 0,-5-17-1,1-21-5,3-12 5,5-8-1,8-25 0,4-25 1,9-21 0,3-12 0,17-9-2</inkml:trace>
    </iact:actionData>
  </iact:action>
  <iact:action type="add" startTime="177082">
    <iact:property name="dataType"/>
    <iact:actionData xml:id="d93">
      <inkml:trace xmlns:inkml="http://www.w3.org/2003/InkML" xml:id="stk93" contextRef="#ctx0" brushRef="#br0">21074 13220 0,'0'0'6,"0"0"4,0 0-1,0 0 1,0 0-1,-25 91 0,29 8 1,0 50-1,-4 41 1,-12 34 1,-17 20-2,-17 5 2,9-30-2,0-32 0,16-34 1,17-33-1,4-33-1,4-21 1,0-16 1,0-17-1,5-13 0,-5-11 1,0-9-4</inkml:trace>
    </iact:actionData>
  </iact:action>
  <iact:action type="add" startTime="177425">
    <iact:property name="dataType"/>
    <iact:actionData xml:id="d94">
      <inkml:trace xmlns:inkml="http://www.w3.org/2003/InkML" xml:id="stk94" contextRef="#ctx0" brushRef="#br0">21003 13253 0,'0'0'7,"0"0"2,0 0 0,0 0 1,0 0-1,38 0 0,36 0 1,46 4-1,33 8 0,8 5 2,22 3-3,3 1 2,12 0-1,-3-5-1,-13-3 2,8-1 0,-16 1-1,-21 7 0,-4 9 1,-13 0-1,-11 4 0,-18-4 1,-20 0-1,-13 0 0,-16-4 0,-12-4 2,-13-4-2,-12-5 0,-5 0 0,-3 1 1,-5-1-1,-4 1 0,0-5 0,0 4 1,-4 1-2,0-1 3,0 5-3,0 12 2,5 12 0,3 17-2,4 21 2,-4 20-1,-3 17 1,-10 12-1,1-3 0,0-9 0,4-17 0,0-8 2,-4-4-3,-4 0 3,-5-4-3,1-5 1,0-11 0,-1-9 1,1-13-1,3-3-1,-7-9 2,-1-4 0,1 0-1,-13-5 1,-25 1-1,-29-4 0,-62-9 1,-94-20-2,-146-21 2,-124-25-1,12-4 1,59 0 0,90-12-2</inkml:trace>
    </iact:actionData>
  </iact:action>
  <iact:action type="add" startTime="179555">
    <iact:property name="dataType"/>
    <iact:actionData xml:id="d95">
      <inkml:trace xmlns:inkml="http://www.w3.org/2003/InkML" xml:id="stk95" contextRef="#ctx0" brushRef="#br0">17085 15257 0,'0'0'6,"0"0"3,0 0 1,0 0-1,0 0 0,0 0 1,0 0-1,0 0 1,0 0-1,0 0 0,-66 74 1,-21 38-1,-41 70 2,-46 66-3,-37 46 3,0-8-4,13-42 4,28-53-3,17-34 2,25-28-2,24-22 2,17-16-1,17-12 1,12-13-1,13-8 0,7-8 2,9-9-3,4-4 1,5-3 1,3-5-1,9-5 0,4-3 0,4-4 1,4 3-1,13 5 1,16 4-1,25 4 0,41 5 0,37 11 0,26 9 1,45 25-1,12 0 1,8 0-1,26-9 0,-21-20 1,-21-13 0,12-7-2,-24-14 1,-22-3 0,-23-9 0,-35-8 2,-23-4-3,-18 0 3,-16 0-2,-16-1 0,-9 1 0,-8 0 0,-8 0 1,-5 0-2,-3-8 2,-1-9 0,5-25-1,-1-32 4,-8-47-7,-12-44 2,-25-63 3,-20-41-3,-30-1 2,-16 22-1,-4 36 0,3 43 1,14 19-3,11 5 2</inkml:trace>
    </iact:actionData>
  </iact:action>
  <iact:action type="add" startTime="180547">
    <iact:property name="dataType"/>
    <iact:actionData xml:id="d96">
      <inkml:trace xmlns:inkml="http://www.w3.org/2003/InkML" xml:id="stk96" contextRef="#ctx0" brushRef="#br0">22352 15327 0,'0'0'7,"0"0"1,0 0 2,0 0-1,0 0 1,-41 37-1,-13 17 1,-25 21-1,-16 11-1,-4 14 4,-25 20-1,-29 46-1,-46 61 1,-45 63-4,8 0 3,42-42-1,37-45 0,32-45 0,10-18 1,7-11-2,13-18 2,8-19 1,33-30-4,13-21 5,20-16-5,13-9 3,0-7-2,16-1 1,0 4 0,13 9 0,20 4 3,17-4-4,25-1 2,20 1-2,26 4 2,3 4-1,4 0 0,13 0 1,13 0-1,3-4 1,1 8-2,-5 0 2,-4-4-1,5-4 1,-9-5-1,-13-3 0,-3 0 0,-1-1 1,1-3 0,-21-9-3,-21-4 3,-16-4-1,-21-1 0,-13 5 0,1 0 0,-17 0 1,4 0-1,-4 5 2,-5-5-3,1 0 1,-12 0 0,3 0-1,1-5 4,-1 1-4,-3-4 0,-1-9 1,1-7 0,-1-10 1,-4-7-1,-4-9 0,-4-16 0,-8-46 1,-13-70-1,-12-91 0,-8-71 1,0-28-1,-9-5 0,-8 13 1,-8-13-2,-9-21 1</inkml:trace>
    </iact:actionData>
  </iact:action>
  <iact:action type="add" startTime="184000">
    <iact:property name="dataType"/>
    <iact:actionData xml:id="d97">
      <inkml:trace xmlns:inkml="http://www.w3.org/2003/InkML" xml:id="stk97" contextRef="#ctx0" brushRef="#br0">1938 4678 0,'0'0'2,"0"0"1,0 0 6,0 0 0,0 0 0,0 0 0,0 0 1,0 0-1,0 0 1,-16 42-1,24-42 1</inkml:trace>
    </iact:actionData>
  </iact:action>
  <iact:action type="add" startTime="184162">
    <iact:property name="dataType"/>
    <iact:actionData xml:id="d98">
      <inkml:trace xmlns:inkml="http://www.w3.org/2003/InkML" xml:id="stk98" contextRef="#ctx0" brushRef="#br0">3411 4715 0,'0'0'1,"0"0"-1,0 0 1,0 0 8,0 0-2,0 0 3,0 0-1,0 0 0</inkml:trace>
    </iact:actionData>
  </iact:action>
  <iact:action type="add" startTime="184332">
    <iact:property name="dataType"/>
    <iact:actionData xml:id="d99">
      <inkml:trace xmlns:inkml="http://www.w3.org/2003/InkML" xml:id="stk99" contextRef="#ctx0" brushRef="#br0">3411 4330 0,'0'0'6,"0"0"3,0 0 1,0 0-1,17 50 0,-9-33 1,9-5-1,8 9 1,-9-1-1,1 1 1,-1-4-1,-3-1 0,-9 1 1,4 3-2,-8 1 2,-8 4 0,4 8-1,-9 4 0,-3-3 0,-1-5 1,1-5-1</inkml:trace>
    </iact:actionData>
  </iact:action>
  <iact:action type="add" startTime="185386">
    <iact:property name="dataType"/>
    <iact:actionData xml:id="d100">
      <inkml:trace xmlns:inkml="http://www.w3.org/2003/InkML" xml:id="stk100" contextRef="#ctx0" brushRef="#br0">3411 4355 0,'0'0'7,"0"0"2</inkml:trace>
    </iact:actionData>
  </iact:action>
  <iact:action type="add" startTime="187660">
    <iact:property name="dataType"/>
    <iact:actionData xml:id="d101">
      <inkml:trace xmlns:inkml="http://www.w3.org/2003/InkML" xml:id="stk101" contextRef="#ctx0" brushRef="#br0">18045 11406 0,'0'0'7,"0"0"2,0 0 1,91 0-1,-8 4 0,20-4 1,9 0-1,-4 0 2,-13 0-3,-8 0 1,4 4 1,8 5-1,13-1 0,16 0 1,13-4-1,16 5 0,4-1 1,5-4-1,-21 0 0,-5-4 0,-3 0 1,3-4-1,5 0 0,8 0 0,9 0 1,7-5-1,5 5 1,4-4-2,8 0 2,0-1-1,-8 1 0,-8 0 1,4 0 0,-1-1-2,1 1 2,4 4-1,8 0 0,-8 0 0,-4 4 1,-21-5-1,-12 1 0,-26-4 1,-15-4-1,-5-9 0</inkml:trace>
    </iact:actionData>
  </iact:action>
  <iact:action type="add" startTime="195918">
    <iact:property name="dataType"/>
    <iact:actionData xml:id="d102">
      <inkml:trace xmlns:inkml="http://www.w3.org/2003/InkML" xml:id="stk102" contextRef="#ctx0" brushRef="#br0">24268 15484 0,'0'0'2,"0"0"1,0 0 5,0 0 2,0 0-1,0 0 0,0 0 1,0 0-1,0 0 0,0 0 1,0 0-1,0 0 1,0 0-2,0 0 2,0 0-1,0 0 1,0 0-1,0 0 0,0 0 0,0 0 1,0 0-1,41 9 0,-37-9 1,0 0-1,1 0 0,-1 0 0,4 0 1,0 0-1,0 0 1,5 0-1,-1 0 0,1 0 0,-1 0 0,5 0 2,-1 0-3,5 0 1,4 4 1,0 0-1,4 0 0,-5 0 0,-3-4 1,-4 0-1,-1 0 0,-3 0 0,-1 0 1,-4 0-1,0 0 1,1 0-1,-5 0 0,0 0 1,4 0-1,1 0 1,-1 0-2,0 4 2,5 0 1,3 1-3,9-1 2,4-4 0,4 0-2,4 0 1,5-4 0,-1-5 0,0 1 0</inkml:trace>
    </iact:actionData>
  </iact:action>
  <iact:action type="add" startTime="211606">
    <iact:property name="dataType"/>
    <iact:actionData xml:id="d103">
      <inkml:trace xmlns:inkml="http://www.w3.org/2003/InkML" xml:id="stk103" contextRef="#ctx0" brushRef="#br0">6349 5407 0,'0'0'1,"0"0"4,0 0 2,0 0 2,0 0 1,0 0-1,0 0 1,0 0-1,0 0 0,0 0 1,0 0-1,0 0 0,0 0 0,0 0 1,0 0-1,0 0 1,0 0-1,0 0 0,0 0 0,0 0 0,0 0 1,0 0-1,41-37 1,-32 32-1,3 1 0,4 0 0,13 0 1,13 0-1,16-4 0,8-5 0,4-3 1,-8-1-1,-8 0 2,-8 5-3,-1 0 2,-12 3-2,4 1 2,1 0-1,7-1 0</inkml:trace>
    </iact:actionData>
  </iact:action>
  <iact:action type="add" startTime="213122">
    <iact:property name="dataType"/>
    <iact:actionData xml:id="d104">
      <inkml:trace xmlns:inkml="http://www.w3.org/2003/InkML" xml:id="stk104" contextRef="#ctx0" brushRef="#br0">9175 5200 0,'0'0'6,"0"0"3,0 0 2,0 0-3,0 0 2,0 0-1,0 0 0,0 0 0,41-33 1,-12 24-1,4-3 0,21-9 0,24-8 1,14 0-1,-6 4 1,1 9 0,21 8-1,24-1 0,38-7 0</inkml:trace>
    </iact:actionData>
  </iact:action>
  <iact:action type="add" startTime="220065">
    <iact:property name="dataType"/>
    <iact:actionData xml:id="d105">
      <inkml:trace xmlns:inkml="http://www.w3.org/2003/InkML" xml:id="stk105" contextRef="#ctx0" brushRef="#br0">17230 15124 0,'0'0'1,"0"0"2,0 0 6,0 0 0,0 0 1,0 0-1,0 0 0,0 0 0,0 0 1,0 0-1,0 0 0,0 0 0,0 0 0,0 0 1,0 0-1,-41 37 1,8-12-1,-17 17 0,-16 20 1,-17 20-1,-16 14 1,-5 3-2,-3 5 2,-5 7 0,0 9-1,-16 25 0,-21 25 0,4-4 1,5-5-1,36-32 0,26-26 1,3-12-1,5-8 0,-5 4 1,-3 0-1,-1-4 0,5-9 1,12-8-1,8-3 1,8-10-1,5 1 0,12-8 0,4-9 1,9-8-1,3-4 0,9-5 1,0-3-2,4-5 3,4 1-3,0-1 2,4 1-1,5 3 0,8 1 1,20 4-1,21 8 1,25 4-1,25 4 0,16 4 0,12 9 1,5 0-1,4-1 0,-4-7 2,0-1-3,0 5 1,-5 3 0,1-3 1,4-5-1,0-8 0,4-8 1,-17-8-1,-16-5 0,-9 5 1,-7-5 0,-5-3-2,-4-5 1,-21-4 1,-16 0 0,-9-4-1,-3-1 0,-9 1 1,-8 0-1,0 0 0,-5 0 1,-3 0-2,-5 0 1,1-1 0,-1 1 1,5-4 0,-9-9-2,4-12 5,1-16-6,-5-25 2,-4-34 0,-16-45 0,-17-50 1,-21-70-2,-24-41 2,-1-46-1,9-25 1,20 20-1,26 5 1,16 46-2,12 61 1</inkml:trace>
    </iact:actionData>
  </iact:action>
  <iact:action type="add" startTime="221380">
    <iact:property name="dataType"/>
    <iact:actionData xml:id="d106">
      <inkml:trace xmlns:inkml="http://www.w3.org/2003/InkML" xml:id="stk106" contextRef="#ctx0" brushRef="#br0">22447 15356 0,'0'0'6,"0"0"10,0 0-11,-62 37 2,-12 21 3,-42 42-1,-29 28 2,-16 25 1,-25 13-4,-59 32 2,-19 22-1,3-1 1,-4 5 0,58-38-2,50-41 2,16-12-2,38-30 2,33-24-1,16-21 0,21-13 2,8-12-3,8-8 3,9-4-5,4 0 6,4-1-5,8 5 3,17 8-1,29 13 1,45 8-1,46 8 0,37 4 2,4-8-3,5 0 2,15 4-1,-7-8 0,0 0 1,-1-1-1,-7-3 0,-5-4 0,-8-5 1,-13-8-1,-16-4 1,-12 0-2,-13-4 2,-13-4-1,-15-5 0,-14-3 1,-15-5-3,-18-4 5,-12-4-5,-12 0 3,-4 0-1,-5 0 0,-3 0-1,-1-4 1,-3-4 0,-5-5 0,-4-7 1,-4-18-1,-9-49 1,-16-78-1,-20-84 0,-14-103 1,6-37-1,-1-12 2,20-5-2,1 25 2,0 4 0,0 0 2</inkml:trace>
    </iact:actionData>
  </iact:action>
  <iact:action type="add" startTime="244718">
    <iact:property name="dataType"/>
    <iact:actionData xml:id="d107">
      <inkml:trace xmlns:inkml="http://www.w3.org/2003/InkML" xml:id="stk107" contextRef="#ctx0" brushRef="#br0">15414 15443 0,'0'0'2,"0"0"1,0 0 15,0 0-16,0 0 5,0 0 3,0 0-1,0 0 1,0 0-1,0 0 0,0 0 1,0 0-1,0 0 0,70-29 0,-16 21 1,12-1-1,4 5 0,-3-4 0,-5 0 1,4-5 1,13 1-3,16-5 1,4 5 1,4 4-1,-12 8 0,-8 0 1,-12 0-1,15-5 0,22-3 0,20 0 0,5 4 1,-18 4-1,-11-4 1,-1-1-1,9-3 0,12 0 1,17 0-1,-13 3 0,9-3 0,16-4 0,8-5 1,5 1-1,-22 3 1,-11 1-1,-22-1 0,-20 1 0,-12 4 0,-13-1 1,-16 5-1,-13 4 1,-8 0-1,-4 0 0,-4 0 0,-9 0 1,0 0-1,-3 0 0,-5 0 0,0 0 0,0 0 1,-4 0-1,0 0 0,0 0 1,0 0-1,0 0 0,-103 4 0,20-8 1,-45-4-1,-58-13 1,-46-8-1,-8 0 0,0 0 0,25 4 1,24 9-1,14-5 0,-5-4 1,4 5-1,4 3 0,17 5 1,12 8-1,29 8 0,21 0 1,16 0-1,13 4 0,16-4 0,13 0 1,8 1-1,13-5 0,7 0 0,5 0 1,4 0-1,0 0 0,0 0 0,0 0 0,0 0 1,91 0-1,-16-5 1,24-3-1,29-4 0,29-1 1,9-3-1,-1-1 0,-11 1 0,-1 3 1,4 5-2,0-4 2,-16 3-1,-21 1 1,-13 0-1,9-1 0,8 1 1,4 0-1,-12 4 0,-25 0 1,-24-1-2,-14-3 2,-7 0-1,-9 0 0,-4 3 1,-4 1-1,-12 0 0,-5 4 2,-4 0-3,1 0 2,-5 0-1,-4 0 0,0 0 0,0 0 1,-149-25 0,-83-8-1,-53 13 0,12 11 0,57 18 1,30 3-1,33 0 1,25 5-1,25-1 1,28 1-2,21-5 2,17-3 0,12-5-1,9 0 0,3 0 2,9-4-4,4 0 2,0 0 1,0 0-2,91 0 2,42-4-1,61 0 1,67-4-1,49 3 0,-16 1 1,-9-8-2,-24 4 2,-25-1 0,-1 5 2</inkml:trace>
    </iact:actionData>
  </iact:action>
  <iact:action type="add" startTime="248235">
    <iact:property name="dataType"/>
    <iact:actionData xml:id="d108">
      <inkml:trace xmlns:inkml="http://www.w3.org/2003/InkML" xml:id="stk108" contextRef="#ctx0" brushRef="#br0">17727 15136 0,'0'0'6,"0"0"4,0 0 0,-42 54-1,17-25 0,-4 4 0,-4 1 0,-4-1 1,-8 0-1,-13 4 0,-13 9 2,-3 3-2,-5 9 0,1 4 0,7 5 0,1 7 1,-5 9-1,-20 16 0,-16 9 0,-18 24 1,-7 26-1,8 3 0,-5 1 1,-20-5-1,0 4 0,-4 9 1,0 0-2,-1-4 2,-3-13 0,16-12-1,38-13 0,28-20 0,25-21 1,17-34-1,8-11 0,8-13 0,9-9 1,4-3-1,-1-5 0,5-3 0,0-1 1,0 0-2,4 1 2,0-1 0,8 0-2,13 0 2,20 5 0,25-1-1,30-4 0,28 5 0,16-5 0,1-4 1,0 0-1,-9 1 0,-4 3 1,-8 4-1,-8-3 0,4-1 1,0 0-1,12 5 0,0 7 1,-8 1-2,-16-4 2,-9-5-1,-4-4 1,-4 1-1,4 3 1,0 4-2,-8 1 2,-13 0 3,-16-9-5,-9 0 0,-12-4 2,-8 0-1,-4-4 0,-5 0 2,-3 0-3,-1 0-1,1 0 2,3-4 1,1 0-1,8-4 0,4-5 1,8-3-1,4-1 0,-4 1 0,1-1 1,-1 5-1,-4-1 0,0 1 1,-4 4-1,0-1 0,-4 1 0,0 0 1,-9 0-1,1 3 0,-5 1 1,-4 0-2,1 0 2,-1 0-1,-4 0 0,0 0 1,0-5-1,0-3 1,1-5-1,-1-20 0,-4-25 0,-4-54 2,-17-87-3,-25-99 1,-16-54 0,-16-71 1,3-40-1,5-34 1,24-79-1,22-41 0</inkml:trace>
    </iact:actionData>
  </iact:action>
  <iact:action type="add" startTime="250698">
    <iact:property name="dataType"/>
    <iact:actionData xml:id="d109">
      <inkml:trace xmlns:inkml="http://www.w3.org/2003/InkML" xml:id="stk109" contextRef="#ctx0" brushRef="#br0">17495 15339 0,'0'0'7,"0"0"2,0 0 1,-66 38-1,8-1 0,-37 42 0,-38 49 2,-20 33-2,-12 9-1,7-21 2,14-12 0,15-1-2,14 1 2,-22 0-1,-8-5 1,4 5-1,9 8 0,8 4 0,-8-4 0,-5-17 1,9-20-1,20-13 0,30 0 1,20-4-1,16-12 0,13-13 1,9-20-1,3-13 0,5-8 0,3-5 1,5-3-1,4-5 0,4 1 1,5-1-2,7 1 2,17 3 0,21 5-2,25 8 2,32 4-1,26 0 1,33-4-1,24 0 0,1-8 1,11-1-1,-11 1 0,-13-4 0,-12-1 0,-26 1 1,-3-5-1,4 5 0,8-5 1,-4 1-1,-21-13 0,-8-13 1,-12-3-1,-13 3 0,-21 5 0,-20 4 1,-13 0-1,-7 0 0,-10-1 0,-3-3 0,0-17 1,-5-41-1,-12-87 1,-45-170-1,-67-207 0,-32-83 1,-5-29-2</inkml:trace>
    </iact:actionData>
  </iact:action>
  <iact:action type="add" startTime="254935">
    <iact:property name="dataType"/>
    <iact:actionData xml:id="d110">
      <inkml:trace xmlns:inkml="http://www.w3.org/2003/InkML" xml:id="stk110" contextRef="#ctx0" brushRef="#br0">22696 15207 0,'0'0'2,"0"0"1,0 0 6,0 0 0,0 0 1,0 0-1,0 0 0,0 0 0,0 0 1,0 0-1,0 0 0,0 0 1,-46 29-1,38-21 0,-5 0 0,1 1 1,0-1-1,-1 4 0,-3 1 0,-1 3 1,-4 1-1,1-1 0,-1 1 1,-4 0-1,-4-1 0,0 1 0,-4 3 1,-4 1-1,-5 4 1,1 4 3,0 0-4,-1 0 0,1 0 1,4 4-1,0 0 0,-5 9 0,-3 3 1,-5 9 0,-4 0-2,0 0 2,9-9-2,-9 1 2,0-1-1,-4 1 1,-4-1-1,0-3 0,9-1 1,3 0-2,0 5 3,1 4-3,-5 8 2,0 4-2,0 4 2,9 0 0,-9-8-2,0-4 2,0-4-1,5-1 1,-9-3-1,8-5 0,5 5 0,-1-1 0,1 18 1,-1 7-1,-4 9 1,-3 3-2,-5-3 2,0-13-1,-4-8 0,-4-8 0,3-4 0,6-1 2,7-4-3,4 5 3,9 0-4,0 3 3,8 5-1,0 4 0,4-4 1,4-4 2,5-9-2,-1-8-7,5-4 7,4-8-1,8-5 0,-9-3 0,9-1 0,0 1 1,9-1-1,-5 5 1,12 3-1,5 1 0,8 0 0,4-5 1,9 1 0,11-1-1,18 1-1,7 4 2,-3-5-1,-1 1 1,-8-5-2,-4-4 2,-4 1 0,0-5-2,4 4 2,13 0 0,8 9-1,8 4 0,-5-1 1,-11-3-2,-13-9 3,-4 0-3,0-3 1,4 3 0,12 4 1,17 13-1,0 4 0,5 0 0,-14-8 1,-11-9 0,-9-8 0,-4-4-2,8 0 1,8 5 0,9 11 1,0 5-1,-5 0 0,-11-5 1,-14-4 0,-7-3-1,-9-5-1,-4-4 2,0 0-1,0-4 0,1 0 1,3-1-2,-12 1 3,-1 0-3,1 0 2,0 0-2,-4 0 2,-1 0-1,1 0 0,-4-1 2,-1 1-1,1 0-2,-9 0 2,4-4-2,1-1 1,-1-7 1,5-5 0,-1-8-1,5-4 0,0-4 0,-1-1 0,-3 5 1,0 0-1,-1 0 0,1 0 0,-1-13 0,5-20 1,-9-29-1,1-13 0,-5-3 0,0 11 1,1 9 0,-5 4-2,-4-4 2,-9-17-1,-7-12 1,-5-4-1,-4-4 0,-8-13 1,-12-12-2,-21-38 2,-13-40-1,4-30 1,-24-108-1,-8-103 0</inkml:trace>
    </iact:actionData>
  </iact:action>
  <iact:action type="add" startTime="272356">
    <iact:property name="dataType"/>
    <iact:actionData xml:id="d111">
      <inkml:trace xmlns:inkml="http://www.w3.org/2003/InkML" xml:id="stk111" contextRef="#ctx0" brushRef="#br0">21045 15455 0,'0'0'2,"0"0"1,0 0 5,-54 4 2,42-4 0,-1 0-1,5 0 0,0 0 1,3 0-1,1 0 0,0 0 0,0 0 1,4 0-1,0 0 0,0 0 0,0 0 1,0 0-1,0 0 0,108 13 1,-1-9-1,30 0 0,8 0 0,12 5 2,4-5-2,9 4 0,-9 0 0,-12 5 0,-8 7 1,3 1-1,1 0 0</inkml:trace>
    </iact:actionData>
  </iact:action>
  <iact:action type="add" startTime="273981">
    <iact:property name="dataType"/>
    <iact:actionData xml:id="d112">
      <inkml:trace xmlns:inkml="http://www.w3.org/2003/InkML" xml:id="stk112" contextRef="#ctx0" brushRef="#br0">17834 14540 0,'0'0'7,"0"0"2,0 0 1,0 0 0,0 0-1</inkml:trace>
    </iact:actionData>
  </iact:action>
  <iact:action type="add" startTime="274555">
    <iact:property name="dataType"/>
    <iact:actionData xml:id="d113">
      <inkml:trace xmlns:inkml="http://www.w3.org/2003/InkML" xml:id="stk113" contextRef="#ctx0" brushRef="#br0">22708 15203 0,'0'0'7,"0"0"2,0 0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39:47.3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9023">
    <iact:property name="dataType"/>
    <iact:actionData xml:id="d0">
      <inkml:trace xmlns:inkml="http://www.w3.org/2003/InkML" xml:id="stk0" contextRef="#ctx0" brushRef="#br0">5939 11895 0,'0'0'8,"0"0"3,0 0-3,0 0 1,0 0 2,54 8-2,37 8 1,50 5 0,41 4 1,25-13-2,8-7 0,12-5 1,22-13 0,-5-12 0,-13-8 0,-15-4-1,-18 4 1,-20 8 0,-8 4 0,-13 9 0,-8 8 0,0 4 0,4 4-1,-4-4 1,-4-8-1</inkml:trace>
    </iact:actionData>
  </iact:action>
  <iact:action type="add" startTime="40573">
    <iact:property name="dataType"/>
    <iact:actionData xml:id="d1">
      <inkml:trace xmlns:inkml="http://www.w3.org/2003/InkML" xml:id="stk1" contextRef="#ctx0" brushRef="#br0">12485 11481 0,'0'0'9,"0"0"0,0 0 1,53-91-1,-15 4 0,-5-29 1,-4-21 1,-9-4 1,-3 13-3,-17 16 1,-8 17 0,-26 16 1,-32 25-3,-25 38 0,-41 61 2,-46 88 0,-25 82 0,13 17 0,53-62 0,46-50 0,46-46-1,37-32 1,20-22 0,17-20 0,37-20 1,50-46-2,29-34 0,-9 1 1,-20 20-1,-25 29 1,-25 26 0,-24 24 0,-13 16 0,-13 21 0,-12 30-1,-16 57 1,-25 62 0,-17 38 0,-12 12 0,-5-25-1,18-41 2,7-38-2,9-37 1,8-45 0,17-33 0,7-17-1</inkml:trace>
    </iact:actionData>
  </iact:action>
  <iact:action type="add" startTime="45088">
    <iact:property name="dataType"/>
    <iact:actionData xml:id="d2">
      <inkml:trace xmlns:inkml="http://www.w3.org/2003/InkML" xml:id="stk2" contextRef="#ctx0" brushRef="#br0">12936 10060 0,'0'0'2,"0"0"0,0 0 8,0 0 1,0 0-2,0 0 2,0 0-1,0 0-2,41 9 2,-25-5 0,1 0-1,4 0 1,8 4 0,-9-3 1,9 3-2,-4-4 0,0 0 1,0 0 0,0 0 0,-1 1 0,1-5-1,0 0 1,4 0 0,8 4-1,9 0 3,8 4-3,12 0 0,-4 1 1,8-5 1,0-4-2,-3 0 1,-1-4-1,-4 0 1,-8-1 0,-5 1 0,-3 0 0,-5 4-1,1 0 1,3 0 0,1 0 0,3 0 0,5 0 0,0 0-1,-4 0 1,-1-4 0,-3 0 0,-1 0-1,1 0 1,-1-1 0,-3 1 0,-1 0 0,0 0-1,1 0 2,-1 0-2,5 4 1,12-4 0,-5-1 0,5 1 0,-4 0-1,0 0 1,-5 0 0,1 0 0,-4 0-1,-1-1 1,1 5 0,-1-4 1,-3 0-1,3 0-1,5-4 2,-1 0-2,1-1 2,0 1-2,3 0 1,-3 4 0,0-1 0,-5 5-1,-3 0 1,-1 0 0,4 0 0,-3 0 0,-5 0 0,0-8-1,1-13 1</inkml:trace>
    </iact:actionData>
  </iact:action>
  <iact:action type="add" startTime="50096">
    <iact:property name="dataType"/>
    <iact:actionData xml:id="d3">
      <inkml:trace xmlns:inkml="http://www.w3.org/2003/InkML" xml:id="stk3" contextRef="#ctx0" brushRef="#br0">14193 10781 0,'0'0'1,"0"0"4,0 0 3,0 0 2,0 0-1,-45 70 1,24-16 0,0 16 0,5 5 0,8 0 0,8-5-1,8 4 2,13 1-1,12 4-1,8-5 1,0-3 0,-8-18 0,-8-15 0,-16-9 0,-9-5 0,-9 5 0,-28 13-1,-29 12 1,-42-1 0,-20-15 0,0-26-1,24-16 1,22-13 0</inkml:trace>
    </iact:actionData>
  </iact:action>
  <iact:action type="add" startTime="50446">
    <iact:property name="dataType"/>
    <iact:actionData xml:id="d4">
      <inkml:trace xmlns:inkml="http://www.w3.org/2003/InkML" xml:id="stk4" contextRef="#ctx0" brushRef="#br0">13722 10951 0,'0'0'7,"62"-4"3,8-5 1,38 5-3,28 4 2,21 4 1,-12-4-2,-17-12 1,-24-21 0</inkml:trace>
    </iact:actionData>
  </iact:action>
  <iact:action type="add" startTime="52106">
    <iact:property name="dataType"/>
    <iact:actionData xml:id="d5">
      <inkml:trace xmlns:inkml="http://www.w3.org/2003/InkML" xml:id="stk5" contextRef="#ctx0" brushRef="#br0">12716 7825 0,'0'0'6,"0"0"4,0 0 2,0 0-4,0 0 2,0 0-1,0 0 2,0 0 0,0 0-3,71-4 2,7-5 0,30-7-1,-1-1 1,-3 5 1,7-5-2,14 1 1,11-5 0,1 0-1,-17 1 1,-17 7 0,-8 5-1,5 0 2,7-1-2,1 1 0,-9-4 2,-8-1-2</inkml:trace>
    </iact:actionData>
  </iact:action>
  <iact:action type="add" startTime="53012">
    <iact:property name="dataType"/>
    <iact:actionData xml:id="d6">
      <inkml:trace xmlns:inkml="http://www.w3.org/2003/InkML" xml:id="stk6" contextRef="#ctx0" brushRef="#br0">15195 11290 0,'0'0'6,"-67"33"5,34-12-1,8-4-1,9-5 0,8 0 2,3-3-2,5-5 1,0 0 0,0 0-1,0-4 1,0 0 0,0 0 0,0 0 0,91 8 0,-28-4 0,7 5-1,13-1 1,8 0 0,-4-4-1,4-4 3,0-4-2,-5 4 0,-11 0-1,-17 0 0,-13 4 0,-3 1 1,-9-1 1,-8 0-2,-5-4 1,1-13-1,8-28 2</inkml:trace>
    </iact:actionData>
  </iact:action>
  <iact:action type="add" startTime="54436">
    <iact:property name="dataType"/>
    <iact:actionData xml:id="d7">
      <inkml:trace xmlns:inkml="http://www.w3.org/2003/InkML" xml:id="stk7" contextRef="#ctx0" brushRef="#br0">20027 7651 0,'0'0'6,"0"0"4,0 0 1,0 0-2,50 0 1,-9 0 0,9 0-1,8 4 1,8 0 1,21-4-2,12 0 2,13-8-2,3 0 1,10-1-1,19-3 1,14-1-1,7 1 1,21 0 0,9-1 0,-1-3-1,9-1 1,-13-4 0,-16-3 0,-17 3 1,-33 4-3,-41 9 2,-29 4-1,-25 0 2,-17 4-2,-12 0 0</inkml:trace>
    </iact:actionData>
  </iact:action>
  <iact:action type="add" startTime="55133">
    <iact:property name="dataType"/>
    <iact:actionData xml:id="d8">
      <inkml:trace xmlns:inkml="http://www.w3.org/2003/InkML" xml:id="stk8" contextRef="#ctx0" brushRef="#br0">17243 10690 0,'0'0'7,"0"0"3,0 0 0,0 0 0,86 4 0,10 4-1,28 1 2,8-1-2,-16-4 3,-25 4-4,-29 9 3,-25 12-3,-24 16 2,-26 34 0,-32 53 0,-38 38 0,-8-12-1,16-34 1,26-33 0,12-25 0,16-20-1,13-5 1,16 0 0,25 9 0,37 4 0,54-9-1,59-32 1,81-55 0,92-86-1</inkml:trace>
    </iact:actionData>
  </iact:action>
  <iact:action type="add" startTime="55863">
    <iact:property name="dataType"/>
    <iact:actionData xml:id="d9">
      <inkml:trace xmlns:inkml="http://www.w3.org/2003/InkML" xml:id="stk9" contextRef="#ctx0" brushRef="#br0">18227 5419 0,'0'0'5,"0"0"5,50-4 0,49-8 0,87-13 0,71-8 1,16 0-2,-8 8 0,-13 8 1,-12-4 0,-33 9 0,-17 8 0,-16 8 0,-13 13 0,-3 3-1</inkml:trace>
    </iact:actionData>
  </iact:action>
  <iact:action type="add" startTime="56414">
    <iact:property name="dataType"/>
    <iact:actionData xml:id="d10">
      <inkml:trace xmlns:inkml="http://www.w3.org/2003/InkML" xml:id="stk10" contextRef="#ctx0" brushRef="#br0">19104 10918 0,'0'0'6,"0"0"6,0 0-4,0 0 1,0 0 1,71 16 0,11 5 0,38-1 0,25-3-1,17-9 2,7 1-2,-12-5 0,-12 0 2,-29 0-2,-25 4 1,-21 5 0</inkml:trace>
    </iact:actionData>
  </iact:action>
  <iact:action type="add" startTime="56647">
    <iact:property name="dataType"/>
    <iact:actionData xml:id="d11">
      <inkml:trace xmlns:inkml="http://www.w3.org/2003/InkML" xml:id="stk11" contextRef="#ctx0" brushRef="#br0">19857 10342 0,'0'0'7,"0"0"3,0 0 0,0 0 0,-45 0 0,37 8-1,-5 13 1,1 37 0,-5 66 0,-4 83-1,5 58 2,8 17-1,16-13-1,17-33 1,8-33-1</inkml:trace>
    </iact:actionData>
  </iact:action>
  <iact:action type="add" startTime="86576">
    <iact:property name="dataType"/>
    <iact:actionData xml:id="d12">
      <inkml:trace xmlns:inkml="http://www.w3.org/2003/InkML" xml:id="stk12" contextRef="#ctx0" brushRef="#br0">10499 5970 0,'0'0'3,"0"0"-2,0 0 10,0 0-1,0 0-1,0 0 1,0 0-1,-58 4 1,0 8 1,-37 13-2,-13 8 0,-4 13 2,-4 8 1,-16 0-2,-9-1-2,9-11 2,20-13-2,25-13 2,5-7 0,-5-1-1,-17-4 0,-7-8 2,-5-13-1,12-7-1,22-5 2,15-5-1,18 1-1,3-4 2,9 0-1,4-9 0,8-8-1,0-16 1,17-13 0,8-8 0,4-4 1,9 0-3,7 8 2,9 8 1,13 5-1,20-1-1,25-12 1,16-4 0,5 8 0,-13 13 0,-13 20 0,5 9 0,0 8 3,8 4-6,5 4 3,-18 8 0,-11 9 0,-9 8 0,-4 4 0,12 4-1,13 9 2,12 4-1,13-1 0,-5 5-1,-8 4 1,-16 8 0,-13 5 0,-8-1 0,-4 5 0,-5-1 0,5 9 0,4 4 0,4 4-1,-4 0 2,-12 0-2,-18 0 2,-11-4-2,-13-4 1,-8-8 0,-8-1 0,-5-3 0,-8-5 0,-8 0 0,-17 9 0,-20 8 0,-42 24 0,-28 9 0,-5-8-1,21-21 1,49-29 0,34-21 0</inkml:trace>
    </iact:actionData>
  </iact:action>
  <iact:action type="add" startTime="97853">
    <iact:property name="dataType"/>
    <iact:actionData xml:id="d13">
      <inkml:trace xmlns:inkml="http://www.w3.org/2003/InkML" xml:id="stk13" contextRef="#ctx0" brushRef="#br0">11297 12603 0,'0'0'2,"0"0"2,0 0 5,0 0 1,0 0-1,0 0 1,0 0 0,0 0-1,0 0 2,0 0-2,54 24 1,-21-28 0,13 0 1,7-4-3,1 0 2,0-1 0,-9 5-1,-3 0 2,-1 0-2,5 0 4,-9 0-6,8 0 3,9-1 0,4-3 0,0 4 0,4 0 0,0 0 1,-4 4-3,0 0 2,0 4 0,-8 0 1,-1-4-3,5 0 2,0 0 0,8 0 0,8 4 0,9 0 0,-1 0-1,1-4 1,0 5 0,-9-1 0,-8 0 0,0 0-1,-4 0 1,4 4 0,0-4 1,4 1-2,5-1 1,-1-4-1,0 0 1,-3-4 0,-10-1 0,-7 1-1,-4 0 2,-5 4-2,4 0 1,5 0 0,4 0 0,0 0 0,4 0-1,-9-4 1,1 4 0,-5-4 0,-3 4 1,-5-4-2,-4 0 0,0 0 2,4-1-2,1 1 1,3 0 0,0 0 0,1-4-1,-1-1 1,5 1 0,3 4 0,1 0 0,0 0-1,-1 0 1,5-1 0,0 1 0,-4 4 0,-1 0 0,-3-4-1,-1 4 1,1 0 0,-1-4 0,9 0-1,4 0 1,8 0 0,4-1 0,1 5 0,-1 0 0,-8 0-1,-4 0 1,-8 0 0,-1 0 0,1 0 0,4-4 0,0 0-1,-1 0 1,-3 4-1,-4 0 2,-5 0-1,-4 0 0,-4 0-1,-4 0 1,0 0 0,0 0 0,-4 4-1</inkml:trace>
    </iact:actionData>
  </iact:action>
  <iact:action type="add" startTime="103031">
    <iact:property name="dataType"/>
    <iact:actionData xml:id="d14">
      <inkml:trace xmlns:inkml="http://www.w3.org/2003/InkML" xml:id="stk14" contextRef="#ctx0" brushRef="#br0">14082 3891 0,'0'0'2,"0"0"3,0 0 2,0 0 4,0 0-2,29-58 1,16 9-1,42-26 1,37-24 0,8 0 1,-24 24-2,-25 25 1,-17 17 0,0 8-1,0 9 2,5-1-2,3 1 1,-4 7 0,-7 9 0,-10 0 0,-3 0-1,-9 9 2,1-9-2,-1 8 1,5 9 0,-9-9-1,4 8 2,1 1-1,-1 8 0,0-9-1,1 9 1,3 8 0,-3-8 0,-1 8 0,-4 0 0,-4 1-1,-4 7 1,-4-8 0,-4 0 0,-9-8 0,1 0 0,-9 0-1,0-9 1,-4 1 0,-4-1 0,0 1 0,-9 8 0,-7 0-1,-14 8 1,-7 8 0,-4 1 0,-1-9 0,5 8-1,8-16 1,4 8 0,0-8 0,-13 8 0,1 8 0,-9 1 0,-12-1-1,-8 1 1,-9-9 0,5 0 0,3-17 0,5 1-1,0 0 2,-4 3-2,-9-3 1,-12 3 0,-4-3-1,0-9 2,16-8-1,9-4-1,8-8 1,8-5 0,8-8 0,1-4 1,8-8-2,-1-4 1,14-9-1,-5 9 2,12-9-1,5 9-1,3-1 1,9 1 0,9-1 0,32-32-1,67-50 1,94-50 0,109-33 0,44 16 0</inkml:trace>
    </iact:actionData>
  </iact:action>
  <iact:action type="add" startTime="107442">
    <iact:property name="dataType"/>
    <iact:actionData xml:id="d15">
      <inkml:trace xmlns:inkml="http://www.w3.org/2003/InkML" xml:id="stk15" contextRef="#ctx0" brushRef="#br0">13084 5966 0,'0'0'2,"0"0"3,0 0 4,0 0 1,0 0-2,75-9 2,-17 5 0,29 0-1,20-4 1,30-5 3,12 1-6,-4 0 3,-9 7-1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39:47.3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377">
    <iact:property name="dataType"/>
    <iact:actionData xml:id="d0">
      <inkml:trace xmlns:inkml="http://www.w3.org/2003/InkML" xml:id="stk0" contextRef="#ctx0" brushRef="#br0">7412 6318 0,'0'0'1,"0"0"2,0 0 7,0 0 0,0 0-1,46 20 2,-26-11-2,5-1 1,0 0 0,4 0-1,4-3 1,0-1-1,4-4 2,5 0-2,12-4 1,8-1 0,12 1 1,17-4-3,4-8 2</inkml:trace>
    </iact:actionData>
  </iact:action>
  <iact:action type="add" startTime="27370">
    <iact:property name="dataType"/>
    <iact:actionData xml:id="d1">
      <inkml:trace xmlns:inkml="http://www.w3.org/2003/InkML" xml:id="stk1" contextRef="#ctx0" brushRef="#br0">12753 5262 0,'0'0'1,"0"0"2,0 0 6,0 0 1,0 0 0,0 0 0,0 0 0,0 0 0,46-17 0,-5 13 0,26 0 0,15-4-1,1-1 1,-4-3 0,-9 0 2,-8-1-4,-4 1 2,0 4 0,8-5 0,9 5 0,11 0-1,1 3 1,-8 1 0,-5 0 0,-12 4 0,-4 0-1,0 0 2,17 4-2,20 0 1,21 1 0,0-1-1,-9-4 1,-16 0 0,-4 0 0,0 0-1,16 4 1,9 0 0,4 0 1,-4-4-2,-5-4 1,5 0-1,0 0 1,8 4 0,4-4 0,-17-1-1,-11 1 1,-10 4 0,1 0 0,13 0-1,7 4 1,9-4 0,-4 0 0,-9-4-1,-4 0 1,1 0 0,-1 4 0,4 4 0,9-4-1,0 0 1,-9 0 0,-3 0 0,-1 4-1,4 0 1,5 1 0,4-1 0,-5 0-1,-7-8 1</inkml:trace>
    </iact:actionData>
  </iact:action>
  <iact:action type="add" startTime="45187">
    <iact:property name="dataType"/>
    <iact:actionData xml:id="d2">
      <inkml:trace xmlns:inkml="http://www.w3.org/2003/InkML" xml:id="stk2" contextRef="#ctx0" brushRef="#br0">19837 4566 0,'0'0'2,"0"0"1,0 0 6,0 0 2,0 0-2,62-54 1,-29 26-1,12-22 2,21-29-2,9-28 1,-9-34 1,-12 0-2,-17 17 0,-8 16 1,-16 17 0,-5 8 0,-8 17 0,-4 8 0,-13 0 0,-16 0-1,-25 8 1,-12 9 0,-1 33-1,-24 41 1,-33 66 0,-8 67 0,3 41 0,46-25-1,42-41 1,36-42 0,34-24 0,17-17 0,16-25-1,4-25 1,0-8 0,12-17 0,13-16 0,4-8-1,-4 0 1,-21 7 0,-16 10 0,-17 7 0,-8 9-1,-9-1 1,1 9 0,-13 0-1,4 9 1,-4 16 0,-4 33 0,-8 57 0,-13 43-1,-8 20 1,0 0 0,9-13 0,7-24 0,1-17-1,0-32 1,3-30 0,5-29 0,4-21-1,0-12 1</inkml:trace>
    </iact:actionData>
  </iact:action>
  <iact:action type="add" startTime="46099">
    <iact:property name="dataType"/>
    <iact:actionData xml:id="d3">
      <inkml:trace xmlns:inkml="http://www.w3.org/2003/InkML" xml:id="stk3" contextRef="#ctx0" brushRef="#br0">21003 4272 0,'0'0'7,"0"0"2,0 0 2,0 0-2,0 0 1,71 0 0,-18 0-1,26 0 1,12-8 0,4 0 0,-4 0 1,-12-1-2,-13 1 1,-8 0 0,-8-1-1,-1-15 2,1-1-2,-9-17 1</inkml:trace>
    </iact:actionData>
  </iact:action>
  <iact:action type="add" startTime="46410">
    <iact:property name="dataType"/>
    <iact:actionData xml:id="d4">
      <inkml:trace xmlns:inkml="http://www.w3.org/2003/InkML" xml:id="stk4" contextRef="#ctx0" brushRef="#br0">22307 3403 0,'0'0'7,"0"0"4,-25 41-2,21 1 1,12 24 0,13 17-1,16 24 1,8 1 2,5-9-1,0-8-3,-5-16 1,-8-9 1,-8-16 0,-12-17-1,-5 0 1,-12 0 0,-4 0 0,-16 17-1,-22 8 1,-32 4 0,-21-16-1,-1-21 1</inkml:trace>
    </iact:actionData>
  </iact:action>
  <iact:action type="add" startTime="46722">
    <iact:property name="dataType"/>
    <iact:actionData xml:id="d5">
      <inkml:trace xmlns:inkml="http://www.w3.org/2003/InkML" xml:id="stk5" contextRef="#ctx0" brushRef="#br0">22178 3386 0,'0'0'7,"0"0"3,87 0 0,8 17 1,54 8-2,46 0 2,-9-17 0,-16-16-3</inkml:trace>
    </iact:actionData>
  </iact:action>
  <iact:action type="add" startTime="50313">
    <iact:property name="dataType"/>
    <iact:actionData xml:id="d6">
      <inkml:trace xmlns:inkml="http://www.w3.org/2003/InkML" xml:id="stk6" contextRef="#ctx0" brushRef="#br0">22253 9651 0,'0'0'1,"0"0"3,0 0 5,66-38 1,-29 5 0,5-12 0,-1-13-1,-12-4 1,-8-5 0,-9 5 0,-12 8 0,-12-4 0,-21-4 0,-21-4 0,-17 4-1,-3 16 1,8 17 0,8 21 0,-8 12 0,-38 34-1,-36 57 1,-18 66 0,30 38 0,54-25-1,36-37 1,22-50 0,20-34 0,13-20 0,16-16-1,12-17 2,21-12-2,17-22 1,4-15 0,-13-5-1,-12 0 1,-16 9 0,-17 16 0,-8 8 0,-9 8-1,-4 5 1,1 4 0,-5 4-1,-4 4 1,0 13 0,0 16 1,-4 33-2,-1 34 1,-3 36-1,0 26 1,-9-5 0,5-16 0,4-30 0,-1-24-1,5-20 1,4-26 0,4-28 0,-4-13-1,0 0 1</inkml:trace>
    </iact:actionData>
  </iact:action>
  <iact:action type="add" startTime="51072">
    <iact:property name="dataType"/>
    <iact:actionData xml:id="d7">
      <inkml:trace xmlns:inkml="http://www.w3.org/2003/InkML" xml:id="stk7" contextRef="#ctx0" brushRef="#br0">23469 8934 0,'0'0'6,"0"0"4,0 0 0,0 0 0,0 0 0,0 0-1,0 0 1,0 0 0,-41 75-1,12 37 1,-21 66 0,-12 37 1,13-20-2,11-34 1,26-45 0,12-33 0,4-13-1,13-4 1,-1 1 0,9 3-1,8 5 1,4-5 1,-4-12-2,-4-13 1,-4-7 0,-8-9-1,-9 0 1,-8-4 0,-8 8 0,-17 16 0,-37 22 0,-42-1-1,-32-12 1</inkml:trace>
    </iact:actionData>
  </iact:action>
  <iact:action type="add" startTime="51531">
    <iact:property name="dataType"/>
    <iact:actionData xml:id="d8">
      <inkml:trace xmlns:inkml="http://www.w3.org/2003/InkML" xml:id="stk8" contextRef="#ctx0" brushRef="#br0">23358 9406 0,'0'0'6,"45"-8"4,13 4 0,33-4 0,21-1 0,12 1 0,-4 0 1,-29-1 0,-8-3-1</inkml:trace>
    </iact:actionData>
  </iact:action>
  <iact:action type="add" startTime="53472">
    <iact:property name="dataType"/>
    <iact:actionData xml:id="d9">
      <inkml:trace xmlns:inkml="http://www.w3.org/2003/InkML" xml:id="stk9" contextRef="#ctx0" brushRef="#br0">19593 10069 0,'0'0'7,"0"0"3,0 0-1,0 0 1,0 0 0,0 0 0,0 0 0,0 0-1,49 0 1,-36-4 0,3-1-1,5 1 2,0 0-2,3 0 1,1 0 0,0 0-1,0 4 1,0 0 0,-1 0 0,5 0 0,5 0 0,3 0-1,4 0 1,0 0 2,9 0-4,-8 0 2,7-4 0,1 0 0,-1-1 0,5 1-1,4 0 1,0 0-1,-4 4 2,-4-4-1,-9 4-1,-4 0 1,-4 0 0,-4 0 0,-8 0-1,-5 0 1,-3 0 0,3-4 0,5-5 0</inkml:trace>
    </iact:actionData>
  </iact:action>
  <iact:action type="add" startTime="55791">
    <iact:property name="dataType"/>
    <iact:actionData xml:id="d10">
      <inkml:trace xmlns:inkml="http://www.w3.org/2003/InkML" xml:id="stk10" contextRef="#ctx0" brushRef="#br0">19853 10570 0,'0'0'7,"0"0"4,0 0-1,0 0-2,0 0 2,0 0 0,0 0 0,0 0-1,0 0 1,0 0 0,0 0 0,0 0 0,42 25-1,-34-25 2,-4 0-2,0 0 1,0 0-1,0 0 1,1 0 0,3 0 0,0 0-1,4 0 1,5 0 0,0 0 0,7-5 0,5 1 0,4 0-1,5 0 2,-1 4-2,4 0 1,5 4 0,-9 0-1,4 0 2,1 1 0,3-1-1,5 0 0,0-4-2,-1 0 1,-3-4 1,-9 0 1,0-9-2,0-8-1</inkml:trace>
    </iact:actionData>
  </iact:action>
  <iact:action type="add" startTime="57458">
    <iact:property name="dataType"/>
    <iact:actionData xml:id="d11">
      <inkml:trace xmlns:inkml="http://www.w3.org/2003/InkML" xml:id="stk11" contextRef="#ctx0" brushRef="#br0">21458 10905 0,'0'0'6,"0"0"4,0 0 0,0 0 1,0 0-3,50 25 3,-4-13-2,28 5 1,30-1 0,24 5 0,17 0 1,8 4-2,-21-5 1,-20-3-1</inkml:trace>
    </iact:actionData>
  </iact:action>
  <iact:action type="add" startTime="57778">
    <iact:property name="dataType"/>
    <iact:actionData xml:id="d12">
      <inkml:trace xmlns:inkml="http://www.w3.org/2003/InkML" xml:id="stk12" contextRef="#ctx0" brushRef="#br0">23047 10963 0,'0'0'7,"0"0"4,0 0-2,0 0 0,0 0 1,71 4 0,20 0 0,41 0-1,38 1 3,12-10-1,4-15-2</inkml:trace>
    </iact:actionData>
  </iact:action>
  <iact:action type="add" startTime="75393">
    <iact:property name="dataType"/>
    <iact:actionData xml:id="d13">
      <inkml:trace xmlns:inkml="http://www.w3.org/2003/InkML" xml:id="stk13" contextRef="#ctx0" brushRef="#br0">6274 6591 0,'0'0'1,"0"0"3,0 0 5,0 0 1,0 0 0,0 0 0,0 0-1,0 0 1,0 0-1,0 0 2,50-37-3,-13 24 3,21 1-2,21-1 1,12-3 1,0 3-2,-13 1 2,-11 4-2,-5 4 1,0-1 0,4 1-1,13 0 2,-1 0-1,5 0-1,0 0 1,-9 0 0,-12 4-1,-8 0 1,-8 0 0,-5 0 0,0 0 0,5 0 0,3 0-1,9 0 1,0 0 0,4 0 0,-4 0 0,0 0 0,-8 4 0,-1 0-1,-7 0 1,-5 0 0,-4 0 0,0 0 0,-4 1-1,0-1 1,4 0 0,5 0 0,7 4 0,9 1-1,8-1 1,0-4 0,4 0 0,-4 0 0,-4-4-1,-8 0 1,-5 0 0,-3 0-1,-5 0 2,-4 0-2,4 0 1,9 4 0,12 1 0,16-5 0,25 0 0,13-9-1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39:47.3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9680">
    <iact:property name="dataType"/>
    <iact:actionData xml:id="d0">
      <inkml:trace xmlns:inkml="http://www.w3.org/2003/InkML" xml:id="stk0" contextRef="#ctx0" brushRef="#br0">4222 3138 0,'0'0'2,"0"0"0,0 0 7,0 0 1,0 0 0,0 0 0,0 0-1,0 0 1,0 0 0,0 0 0,0 0 0,0 0 0,58-8-1,-33 8 1,16-9 0,1 9 0,7-8-1,9 0 4,9 0-6,11-1 3,13 1 1,13 8-1,7 0-1,18 8 1,15-8 0,5 9-1,13-1 1,-1 8 0,0-7 0,1-1 0,3 0-1,1 0 1,-9-8 0,-4-8-1</inkml:trace>
    </iact:actionData>
  </iact:action>
  <iact:action type="add" startTime="63284">
    <iact:property name="dataType"/>
    <iact:actionData xml:id="d1">
      <inkml:trace xmlns:inkml="http://www.w3.org/2003/InkML" xml:id="stk1" contextRef="#ctx0" brushRef="#br0">8484 8197 0,'0'0'2,"0"0"2,0 0 4,0 0 2,0 0 0,0 0-1,0 0 1,49 0 0,1-4 1,20 0-2,26-8 1,15-5-1,26 5 3,24-1-3,5 13 1,3 13-1</inkml:trace>
    </iact:actionData>
  </iact:action>
  <iact:action type="add" startTime="74491">
    <iact:property name="dataType"/>
    <iact:actionData xml:id="d2">
      <inkml:trace xmlns:inkml="http://www.w3.org/2003/InkML" xml:id="stk2" contextRef="#ctx0" brushRef="#br0">16535 8011 0,'0'0'1,"0"0"3,0 0 5,46-4 0,-5-4 1,13-5 1,4-3-2,-5-1 1,-3 1-1,-9-1 1,-3 0 0,-1 5 0,4 0 1,1-1-3,7 1 2,9-1 0,0 1 0,4-1 0,4 5 1,-12 4-3,0 4 2,-4 0 0,-1 4-1,1-4 1,8 0 0,0 0 1,12-4-2,17-4 0,12-1 1,-16 5 1,-4 4-2,-5 4 1,-12 1-1,-8-1 1,-4 0 0,3 0 0,-3-4-1,12 0 1,8 0 0,13 0 0,-4 0 2,-1 0-4,-7 4 2,-9 0 0,-4 0-1,0 1 1,0-5 0,4 0 0,8 0 0,4 0-1,5 4 1,0 0-1,-5 4 2,-4 0-1,-7-3-1,3-1 1,21-13 0,49-20-1</inkml:trace>
    </iact:actionData>
  </iact:action>
  <iact:action type="add" startTime="105988">
    <iact:property name="dataType"/>
    <iact:actionData xml:id="d3">
      <inkml:trace xmlns:inkml="http://www.w3.org/2003/InkML" xml:id="stk3" contextRef="#ctx0" brushRef="#br0">5637 11166 0,'0'0'1,"0"0"2,0 0 6,46-4 1,3-4 0,34-9 0,8-8-1,0 0 2,-8 0 0,-13 1-2,-4 3 0,17-4 1,17 4 0,15-3 0,1-1-1,-17 4 1,-16 4 1,-8 5-2,-1 4 1,13 4 0,12 4 0,5 4-2,-1 0 3,-16-4-2,-4 0 1,8 0 0,21 0 0,24-4 0,9 4-1,4 0 1,-4 0 0,12 8 0,0 0 0,-4 5-1</inkml:trace>
    </iact:actionData>
  </iact:action>
  <iact:action type="add" startTime="108044">
    <iact:property name="dataType"/>
    <iact:actionData xml:id="d4">
      <inkml:trace xmlns:inkml="http://www.w3.org/2003/InkML" xml:id="stk4" contextRef="#ctx0" brushRef="#br0">16336 11029 0,'0'0'7,"0"0"3,0 0 0,0 0-1,54-8 1,21 4 0,32-4 0,1-5 0,-13-3-1,-8-5 3,0 0-3,12 5 0,9 3 1,7 5 0,-3 4 0,-8 4 0,3 4-1,17 0 1,21 4 0,8 1 0,-20-9-1,3-4 1,5-1 0,8 5 0,12 0 0,9 0-1,8 5 1,0-1 0,-1 0 0,-3 4 0,0-4 0,-4 5 0,-9-5-1,-20-8 0</inkml:trace>
    </iact:actionData>
  </iact:action>
  <iact:action type="add" startTime="110853">
    <iact:property name="dataType"/>
    <iact:actionData xml:id="d5">
      <inkml:trace xmlns:inkml="http://www.w3.org/2003/InkML" xml:id="stk5" contextRef="#ctx0" brushRef="#br0">12000 14379 0,'0'0'5,"-57"16"5,-22-7 0,-20-5 2,-17-12-4,8-26 3,-8-28-1,-28-41-1,-26-42 0,0-21 1,34-4 0,45 5-1,29-17 2,16 0-1,13-5-1,12 9 2,13 17-2,8 16 1,8 4 0,13 9-1,16 11 1,25 10 0,29 3 1,17 13-3,8 12 2,8 8 0,8 18 0,17 11-1,21 17 1,24 12 0,17 13 0,13 13-1,49 11 2,-8 9-2,24 13 1,13 16 0,-37 16-1,-21 13 2,-8 21-2,-17 20 1,-24 13 0,-30 4 0,-36-9-1,-22-11 1,5-5 0,-5 0-1,-11-17 1,-47-16 0,-45-21 0,-37 5-1,-87 36 1,-103 30 0,-75 4 0,-54-21 0,5-41 0,-1-42-1,-20-50 1,-29-78 0,33-74-1</inkml:trace>
    </iact:actionData>
  </iact:action>
  <iact:action type="add" startTime="115053">
    <iact:property name="dataType"/>
    <iact:actionData xml:id="d6">
      <inkml:trace xmlns:inkml="http://www.w3.org/2003/InkML" xml:id="stk6" contextRef="#ctx0" brushRef="#br0">6233 14101 0,'0'0'2,"0"0"2,0 0 5,0 0 0,0 0 1,74 29-1,88-20 1,136 3 2,132 13-3,112 12 0,83 38 1,86 24 0</inkml:trace>
    </iact:actionData>
  </iact:action>
  <iact:action type="add" startTime="116102">
    <iact:property name="dataType"/>
    <iact:actionData xml:id="d7">
      <inkml:trace xmlns:inkml="http://www.w3.org/2003/InkML" xml:id="stk7" contextRef="#ctx0" brushRef="#br0">16547 14246 0,'0'0'6,"0"0"4,0 0 0,0 0 0,54 4 0,17 5-1,44 3 1,63 5 0,66-5 1,79 1-2,54-9 1,28-8 0,21-5-1,17-7 2,-29-9-2,-1-8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39:47.3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020">
    <iact:property name="dataType"/>
    <iact:actionData xml:id="d0">
      <inkml:trace xmlns:inkml="http://www.w3.org/2003/InkML" xml:id="stk0" contextRef="#ctx0" brushRef="#br0">3420 9891 0,'0'0'2,"0"0"2,0 0 5,0 0 1,0 0 0,0 0 0,0 0-1,0 0 1,0 0-1,0 0 2,0 0-2,49 0 1,1-4 0,41-5 0,25 1 0,8 0-1,8 4 2,21-1-1,0 5 0,30-4-1,19-12 1,13-5 0,9-8 0</inkml:trace>
    </iact:actionData>
  </iact:action>
  <iact:action type="add" startTime="8804">
    <iact:property name="dataType"/>
    <iact:actionData xml:id="d1">
      <inkml:trace xmlns:inkml="http://www.w3.org/2003/InkML" xml:id="stk1" contextRef="#ctx0" brushRef="#br0">3436 13133 0,'0'0'7,"0"0"2,0 0 1,0 0 0,0 0 0,0 0 0,50-34 0,8 18-1,41-5 1,25-4 0,25 1 1,17-5-2,24-5 1,25-3 0,42-17 0,45-20-1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39:47.3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127">
    <iact:property name="dataType"/>
    <iact:actionData xml:id="d0">
      <inkml:trace xmlns:inkml="http://www.w3.org/2003/InkML" xml:id="stk0" contextRef="#ctx0" brushRef="#br0">20209 2782 0,'0'0'7,"0"0"2,0 0 1,37-58 0,-16 0 0,-5-25 0,5-33 0,-13-8 1,5-9 19,-9 26-30,-12 24 0,-9 17 8,-8 24 2,-8 9 0,-8 33-1,-34 42 1,-32 57 1,-17 50-2,41-25 2,37-41-2,30-33 1,16-17 0,8-17 0,9-7 0,8-9 0,12-17 0,12 1-1,5-1 1,-4 9 0,-5 8 0,-7 16 0,-14 51 0,-19 57 0,-39 91 0,-15 67 0,-13-34 0,20-66-1,13-58 1,13-41 0,8-33 0,3-25 0,5-9 0,0-7-1,0-9 0</inkml:trace>
    </iact:actionData>
  </iact:action>
  <iact:action type="add" startTime="18647">
    <iact:property name="dataType"/>
    <iact:actionData xml:id="d1">
      <inkml:trace xmlns:inkml="http://www.w3.org/2003/InkML" xml:id="stk1" contextRef="#ctx0" brushRef="#br0">20470 3063 0,'0'0'7,"0"0"3,53-8 0,34 0 0,50 0 0,37-1 1,4-7-3,-9 7 2,-16 1 1,-4 8-2</inkml:trace>
    </iact:actionData>
  </iact:action>
  <iact:action type="add" startTime="18900">
    <iact:property name="dataType"/>
    <iact:actionData xml:id="d2">
      <inkml:trace xmlns:inkml="http://www.w3.org/2003/InkML" xml:id="stk2" contextRef="#ctx0" brushRef="#br0">22228 1987 0,'0'0'6,"0"0"4,-41 99 0,12 9 0,0 49 0,4-8 1,12-16-2,18-26 0,11-15 2,13 15-2,17 1 1,-1-1-1,-8-15 1,-8-18 0,-25-16 0,-8-8-1,-16-9 1,-18 9 0,-7 8 0</inkml:trace>
    </iact:actionData>
  </iact:action>
  <iact:action type="add" startTime="19201">
    <iact:property name="dataType"/>
    <iact:actionData xml:id="d3">
      <inkml:trace xmlns:inkml="http://www.w3.org/2003/InkML" xml:id="stk3" contextRef="#ctx0" brushRef="#br0">22667 2326 0,'0'0'7,"0"0"2,41 0 1,17 9 0,41 7 1,25 9-2,-8-8 0,-12-1 2</inkml:trace>
    </iact:actionData>
  </iact:action>
  <iact:action type="add" startTime="19570">
    <iact:property name="dataType"/>
    <iact:actionData xml:id="d4">
      <inkml:trace xmlns:inkml="http://www.w3.org/2003/InkML" xml:id="stk4" contextRef="#ctx0" brushRef="#br0">22882 3320 0,'0'0'5,"0"0"9,0 0-9,58 8 5,16-8 0,50 9 0,46-1-1,12-8 2,-8-8 1,-42-1-3,-37-7-1,-33-1 2,-20 1 0</inkml:trace>
    </iact:actionData>
  </iact:action>
  <iact:action type="add" startTime="19802">
    <iact:property name="dataType"/>
    <iact:actionData xml:id="d5">
      <inkml:trace xmlns:inkml="http://www.w3.org/2003/InkML" xml:id="stk5" contextRef="#ctx0" brushRef="#br0">23552 2840 0,'0'0'6,"0"0"4,0 74 1,12 92-2,21 132 2</inkml:trace>
    </iact:actionData>
  </iact:action>
  <iact:action type="add" startTime="20004">
    <iact:property name="dataType"/>
    <iact:actionData xml:id="d6">
      <inkml:trace xmlns:inkml="http://www.w3.org/2003/InkML" xml:id="stk6" contextRef="#ctx0" brushRef="#br0">24619 2426 0,'0'0'7,"0"0"3,0 0 0,0 0 0,62 41 0,-12 9-1,0-9 2,-13 1-2,-12-9 1,-13 0-1,-12 8 2,-12 34-2,-25 57 3,-21 42-4,-13-8 1,9-42 2,25-33-1,29-33-1,16-25 1,21-8 0,33-8 0,50-17 0,57-33-1,51-50 1</inkml:trace>
    </iact:actionData>
  </iact:action>
  <iact:action type="add" startTime="20663">
    <iact:property name="dataType"/>
    <iact:actionData xml:id="d7">
      <inkml:trace xmlns:inkml="http://www.w3.org/2003/InkML" xml:id="stk7" contextRef="#ctx0" brushRef="#br0">23887 2939 0,'0'0'6,"13"58"4,-1 25 0,9 49 0,-1 17-1,5 1 3,4-35-4,4-32 2</inkml:trace>
    </iact:actionData>
  </iact:action>
  <iact:action type="add" startTime="21460">
    <iact:property name="dataType"/>
    <iact:actionData xml:id="d8">
      <inkml:trace xmlns:inkml="http://www.w3.org/2003/InkML" xml:id="stk8" contextRef="#ctx0" brushRef="#br0">23639 2724 0,'0'0'9,"0"0"-1,0 0 2,0 0 0,0 0 0,41 66 0,-12-8 0,13 33-1,-1 33 1,-8 42 1,-12 16-1,-13 9-1</inkml:trace>
    </iact:actionData>
  </iact:action>
  <iact:action type="add" startTime="31371">
    <iact:property name="dataType"/>
    <iact:actionData xml:id="d9">
      <inkml:trace xmlns:inkml="http://www.w3.org/2003/InkML" xml:id="stk9" contextRef="#ctx0" brushRef="#br0">23283 4264 0,'0'0'2,"0"0"1,0 0 6,0 0 2,0 0-2,0 0 1,0 0-1,-58 33 1,-12 17 0,-17 20 0,-17 25 1,13 26-2,5 28 2,11 8-1,13 9-3,4-1 3,13-3 0,20-13 0,16-21 0,18-24 0,16-13-1,4-9 1,8-7 0,12-13 0,22-21-1,20-24 2,8-25-2,13-17 1,-21-8 0,-25 4-1,-25 4 1,-16 4 0,-17 1-1,-12-1 2,-12-8-2,-21-17 1,-34-7 0,-7-1 0,3 12 0,13 9-1,8 17 1,9 16-1</inkml:trace>
    </iact:actionData>
  </iact:action>
  <iact:action type="add" startTime="47835">
    <iact:property name="dataType"/>
    <iact:actionData xml:id="d10">
      <inkml:trace xmlns:inkml="http://www.w3.org/2003/InkML" xml:id="stk10" contextRef="#ctx0" brushRef="#br0">3420 4645 0,'0'0'8,"0"0"0,0 0 2,0 0-1,0 0 1,0 0 0,49 4 0,1 4 0,33 1 0,24 3-1,9 1 1,16-5 1,17-8-2,42-17 0</inkml:trace>
    </iact:actionData>
  </iact:action>
  <iact:action type="add" startTime="49293">
    <iact:property name="dataType"/>
    <iact:actionData xml:id="d11">
      <inkml:trace xmlns:inkml="http://www.w3.org/2003/InkML" xml:id="stk11" contextRef="#ctx0" brushRef="#br0">3444 15281 0,'0'0'6,"0"0"4,0 0 0,0 0 3,0 0-6,0 0 2,42-20 1,-17 11 1,16 1-2,0 0 0,17 0 1,0-1 0,0 1 0,17-4 0,-9-1 1,0-3 0,0-1-2,0 0 1,25-3-2,9-1 1,7 0 1,-7-3 0,-9-1 0</inkml:trace>
    </iact:actionData>
  </iact:action>
  <iact:action type="add" startTime="59166">
    <iact:property name="dataType"/>
    <iact:actionData xml:id="d12">
      <inkml:trace xmlns:inkml="http://www.w3.org/2003/InkML" xml:id="stk12" contextRef="#ctx0" brushRef="#br0">19154 15066 0,'0'0'1,"0"0"3,0 0 5,0 0 1,0 0 0,0 0 1,0 0-2,0 0 0</inkml:trace>
    </iact:actionData>
  </iact:action>
  <iact:action type="add" startTime="59599">
    <iact:property name="dataType"/>
    <iact:actionData xml:id="d13">
      <inkml:trace xmlns:inkml="http://www.w3.org/2003/InkML" xml:id="stk13" contextRef="#ctx0" brushRef="#br0">20577 14379 0,'0'0'5,"0"0"5,0 0 0,0 0 0,0 0 0,0 0-1,0 0 1,0 0 0,-41-33-1,16 12 1,-8 0 0,-13 1 0,-16 7 0,-4 9-1,-4 8 1,-13 9 0,4 3 1,5 5 0,4 8 1,-1 4-4,5 8-1,4 1 3,12 3 0,9 1 0,8 4 0,0 3-1,0 1 1,4 0 0,0-4-1,12-5 1,1-3 0,12-5 0,8 0-1,12 5 1,13 3 0,8-4 0,9-3 0,8-9-1,12-9 1,17-3-1,-5-5 1,9-12 0,25-24 0,37-63 0,29-108-1</inkml:trace>
    </iact:actionData>
  </iact:action>
  <iact:action type="add" startTime="60498">
    <iact:property name="dataType"/>
    <iact:actionData xml:id="d14">
      <inkml:trace xmlns:inkml="http://www.w3.org/2003/InkML" xml:id="stk14" contextRef="#ctx0" brushRef="#br0">18939 15273 0,'0'0'7,"0"0"3,0 0 0,0 0 0,0 0-1,0 0 1,0 0 0,0 0 0,0 0 0,0 0 0,12-45-1,-12 32 1,0 5 0,0 0 0,0-1-1,0 5 1,0 0 0,0 0 0,0 0-1,4 0 1,1-1 0,-1 1 0,0 0-1,0 0 1,0 4 0,0 0-1,0 0 1,0-4 0,5 0 0,3 0-1,-8-1 1,5 1 0,-5 0 0,0 4 0,0 0-1,0 0 1,0-4 0,5-4 0,3-17-1</inkml:trace>
    </iact:actionData>
  </iact:action>
  <iact:action type="add" startTime="69451">
    <iact:property name="dataType"/>
    <iact:actionData xml:id="d15">
      <inkml:trace xmlns:inkml="http://www.w3.org/2003/InkML" xml:id="stk15" contextRef="#ctx0" brushRef="#br0">3411 11907 0,'0'0'1,"0"54"2,0-9 6,0 5 2,0 0-1,0-5-1,0 1 2,0-9-2,0 0 1,0 1 0,0-1 0,0 4 1,0 21-2,0 34 1,0 40-1,0 71 2,9 54-2,-9 33 0,0 17 1,0-34 0,0-53 0</inkml:trace>
    </iact:actionData>
  </iact:action>
  <iact:action type="add" startTime="75873">
    <iact:property name="dataType"/>
    <iact:actionData xml:id="d16">
      <inkml:trace xmlns:inkml="http://www.w3.org/2003/InkML" xml:id="stk16" contextRef="#ctx0" brushRef="#br0">18426 15960 0,'0'0'2,"0"0"1,0 0 6,0 0 1,0 0 1,0 0-3,0 0 2,0 0 0,0 0 0,0 0-1,0 0 2,41-37-2,-24 33 1,-1 0 0,5 0-1,4 4 1,4 0 0,0 0 0,8 0-1,4 0 2,5 0-2,-1 0 1,9-4 0,0-5 0,4 1 1,0 0 0,-4-1-4,-1 5 3,1 0-1,4 4 1,4 0 0,4 0-1,-4 0 2,0 0-2,-4 0 1,0-4 0,0 0 0,-4 0-1,0 4 1,0 0 0,-1 4 0,5 0 0,4 4-1,4 1 1,-3-1 0,-6-4 0,-3 0-1,-8-4 1,-5 0 2,1-4-4,-1 0 2,-4 0-1,0 0 1,-4-1 0,1 5 0,-5 0-1,-1 0 1,6 5 0,-1-1 0,8 4 0,0 0 0,1 1-1,7-1 1</inkml:trace>
    </iact:actionData>
  </iact:action>
  <iact:action type="add" startTime="83375">
    <iact:property name="dataType"/>
    <iact:actionData xml:id="d17">
      <inkml:trace xmlns:inkml="http://www.w3.org/2003/InkML" xml:id="stk17" contextRef="#ctx0" brushRef="#br0">15294 15468 0,'0'0'1,"0"0"3,0 0 10,0 0-8,0 0 2,0 0 1,49 25 1,-7-25 0,28-9 0,34-16 0,20-20 0,-8-9 0,-21 4 0,-37 9-1,-21 8 1,-21 8 0,-16 4-1,-12 1 1,-13-5 0,-16-4 0,-9-4-1,-4 4 2,-8 8-2,-12 9 1,-25 24 0,-38 50 0,-24 75 0,20 57-2,46 13 3,49-37-1,30-42-1,24-32 1,21-22 0,25-16 0,29-8 0,24-21-1,17-29 1,38-37 0,40-79-1,13-100 1</inkml:trace>
    </iact:actionData>
  </iact:action>
  <iact:action type="add" startTime="83839">
    <iact:property name="dataType"/>
    <iact:actionData xml:id="d18">
      <inkml:trace xmlns:inkml="http://www.w3.org/2003/InkML" xml:id="stk18" contextRef="#ctx0" brushRef="#br0">16316 14843 0,'0'0'8,"0"0"2,0 0 0,12 70-1,30-4 2,44 42-2,43 16 2,7-12-3,-32-38 2,-34-32 0,-25-26 0,-20-12 0</inkml:trace>
    </iact:actionData>
  </iact:action>
  <iact:action type="add" startTime="84014">
    <iact:property name="dataType"/>
    <iact:actionData xml:id="d19">
      <inkml:trace xmlns:inkml="http://www.w3.org/2003/InkML" xml:id="stk19" contextRef="#ctx0" brushRef="#br0">16940 14735 0,'0'0'9,"0"0"1,0 0 0,-78 33 2,3 21-4,-45 58 2,-45 90 0,-5 63 0,9 5 0,29-59 0,36-70 0,38-63-1</inkml:trace>
    </iact:actionData>
  </iact:action>
  <iact:action type="add" startTime="84299">
    <iact:property name="dataType"/>
    <iact:actionData xml:id="d20">
      <inkml:trace xmlns:inkml="http://www.w3.org/2003/InkML" xml:id="stk20" contextRef="#ctx0" brushRef="#br0">17243 14892 0,'0'0'7,"0"0"3,0 0 0,0 0-1,-34 79 1,14 29 1,3 82-2,5 75 2,3 0-2,5-50 0,0-66 1,0-54 0,-4-45 0,0-33 0,8-17-1</inkml:trace>
    </iact:actionData>
  </iact:action>
  <iact:action type="add" startTime="84590">
    <iact:property name="dataType"/>
    <iact:actionData xml:id="d21">
      <inkml:trace xmlns:inkml="http://www.w3.org/2003/InkML" xml:id="stk21" contextRef="#ctx0" brushRef="#br0">17313 14499 0,'0'0'7,"0"0"4,0 0-2,0 0 1,49 83 0,-20-17-1,5 17 1,-1-9 0,-4-3 0,-9-13 1,-16-9-3,-12 9 2,-41 25 0,-30 21 0,-25 11 0,22-23-1,28-34 1</inkml:trace>
    </iact:actionData>
  </iact:action>
  <iact:action type="add" startTime="85006">
    <iact:property name="dataType"/>
    <iact:actionData xml:id="d22">
      <inkml:trace xmlns:inkml="http://www.w3.org/2003/InkML" xml:id="stk22" contextRef="#ctx0" brushRef="#br0">17904 14308 0,'0'0'8,"0"0"1,0 0 1,21 96 0,25 69 0,16 75 0,-21-4 2,-16-41-2,-21-67-3,-8-32 3,-13-30-1,9-21 1,0-16 0,4-16-1,4-9 1,0-4 1,0 0-3,29-83 3,4-29-1,16-41-1,22-29 1,7-13 0,5-8-1</inkml:trace>
    </iact:actionData>
  </iact:action>
  <iact:action type="add" startTime="86685">
    <iact:property name="dataType"/>
    <iact:actionData xml:id="d23">
      <inkml:trace xmlns:inkml="http://www.w3.org/2003/InkML" xml:id="stk23" contextRef="#ctx0" brushRef="#br0">15054 16350 0,'0'0'9,"0"0"-1,0 0 3,70 0-1,-8 0-1,33 0 1,21-5 0,29-7 1,12-9 1,9-16-6,-13-8 5,-12-1-1,-9 0-1,0 5 1,-8 8 0,1 0-1,-10 0 1,1 4 0,8 0 0,13 0 0,4 0-1,-1 4 1,5-4 0,4 0-1,4 4 1,8 4 0,9 1 0,20 3 0,13-12-1,54-16 1,65-26 0</inkml:trace>
    </iact:actionData>
  </iact:action>
  <iact:action type="add" startTime="93542">
    <iact:property name="dataType"/>
    <iact:actionData xml:id="d24">
      <inkml:trace xmlns:inkml="http://www.w3.org/2003/InkML" xml:id="stk24" contextRef="#ctx0" brushRef="#br0">3635 4761 0,'-33'99'2,"-9"50"1,9 71 7,8 3-1,17-24 1,0-25 1,16-17-2,0 9 0,1 16 1,-1 29 0,0 25 0,-8 13 0,-8 24-1,-9 17 1,1 29 0,-1 32 0,1 35 0,7 32-1,-7 8 1,8 30 0,8-9-1,-9-29 2,9-41-2,0-30 1,0-32 0,0-25-1,0 0 1,0-25 0,9 16 0,-1-7-1,0-51 1,0-49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39:47.3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546">
    <iact:property name="dataType"/>
    <iact:actionData xml:id="d0">
      <inkml:trace xmlns:inkml="http://www.w3.org/2003/InkML" xml:id="stk0" contextRef="#ctx0" brushRef="#br0">3453 4620 0,'0'0'2,"0"0"1,0 0 6,0 0 1,0 0 0,0 0 0,0 0-1,0 0 1,0 0 0,0 0 1,41 0-3,-16 0 2,16 0 0,9 0 0,8 0 0,0 0 0,8-4-1,0 0 1,-8 4 1,8-4-2,0 4 1,9 0 0,-1 4 0,9 0-1,-8 0 1,-1 0 0,-8-4 0,-16 0-1,0 0 1,-13 0 0,0 0 0,0 0 0,1 0-1,-1 4 1,4 1 0,1-1 0,3 4 0,1 0-1,3 1 1,1-5 0,0 0 0,-9-4 0,0 0-1,1 0 1,-1 0 0,0 0-1,1 0 2,3-4-1,1 4-1,-1 0 1,1-4 0,3-1 0,5 1 0,4 0-1,0 0 1,4-4 0,-8 4 0,4-5 0,-9 1 0,1 0-1,0-1 2,4 1-2,-9 0 1,1 0-1,3-1 1,-3 5 0,3 0 0,5 0 0,4 0-1,0 0 1,-4-1 0,0 1 0,-1-4 0,-7 0 0,-5-1-1,-3 5 2,-5 0-2,-4 0 1,-5 0-1,1 4 1,0 0 0,-4 0 0,4 0-1,-1 4 2,5 0-2,9 0 1,7 0 0,5 1 0,4-1-1,3-4 2,1 0-2,9-4 1,-5-1 0,16 1 0</inkml:trace>
    </iact:actionData>
  </iact:action>
  <iact:action type="add" startTime="8720">
    <iact:property name="dataType"/>
    <iact:actionData xml:id="d1">
      <inkml:trace xmlns:inkml="http://www.w3.org/2003/InkML" xml:id="stk1" contextRef="#ctx0" brushRef="#br0">19514 3842 0,'0'0'1,"0"0"3,0 0 6,0 0 0,0 0 0,58 0 0,-17-9 0,9-7 1,0-1-2,-1 1 1,-3-9 0,-5 8 0,-4-7-1,-4 7 2,-4-8 0,-8 0-2,-4 0 1,-9 1-2,-8-1 3,-4 0-2,-13-8 1,-8 0 0,-16 8 0,-13 0-1,-12 25 2,-21 17-1,-20 16-1,3 25 1,25 8 0,26 17 0,24 0 0,16 8 0,22-9-1,11 1 2,30 8-1,20-16-1,9-17 1,-1-25 0,-7-8 0,-5-17 0,17-25-1,33-24 1,28-33 0,1-18 0</inkml:trace>
    </iact:actionData>
  </iact:action>
  <iact:action type="add" startTime="9268">
    <iact:property name="dataType"/>
    <iact:actionData xml:id="d2">
      <inkml:trace xmlns:inkml="http://www.w3.org/2003/InkML" xml:id="stk2" contextRef="#ctx0" brushRef="#br0">20528 3320 0,'0'0'8,"0"0"2,0 0 1,20 91-2,22 0 1,24 33 0,12-8 0,1-16-1,-9-26 1,-8-41 0,-12-16 0,-9-17 0</inkml:trace>
    </iact:actionData>
  </iact:action>
  <iact:action type="add" startTime="9484">
    <iact:property name="dataType"/>
    <iact:actionData xml:id="d3">
      <inkml:trace xmlns:inkml="http://www.w3.org/2003/InkML" xml:id="stk3" contextRef="#ctx0" brushRef="#br0">21190 3295 0,'0'0'7,"0"0"3,0 0 0,-83 58-1,-21 25 1,-49 41 0,0 17 2,21-17-4,12 0 2,12-8 0,9-16-1,16-17 1</inkml:trace>
    </iact:actionData>
  </iact:action>
  <iact:action type="add" startTime="9784">
    <iact:property name="dataType"/>
    <iact:actionData xml:id="d4">
      <inkml:trace xmlns:inkml="http://www.w3.org/2003/InkML" xml:id="stk4" contextRef="#ctx0" brushRef="#br0">21198 3287 0,'0'0'8,"-25"41"1,8 34 2,-12 99-2,5 66 3,15 8-3,14-16 0,11-45 1,5-51 0,-5-45 2,-7-33-5,-1-25 3,-4-20-1,-4-13 1,0 0 0,0 0 0,-58-162 0,21 21 0,8 1-1,8 16 1,5 24 0,7 17 0,9 9-1,13-9 1,20-25 0,8-8 0,1 17 0,-5 8-1,-4 25 1,-8 16 0,-5 17-1,-3 0 1,-5 16 0,1 9 0,-1-9-1,5 9 1,-9 0 0,0 8 0</inkml:trace>
    </iact:actionData>
  </iact:action>
  <iact:action type="add" startTime="10454">
    <iact:property name="dataType"/>
    <iact:actionData xml:id="d5">
      <inkml:trace xmlns:inkml="http://www.w3.org/2003/InkML" xml:id="stk5" contextRef="#ctx0" brushRef="#br0">21434 3254 0,'0'0'7,"0"0"3,12 50 0,9 16 0,20 33-1,9 9 1,-1-17 1,-11-25 0,-26-16 0,-20-9-3,-25 1 0,-38 16 2,-40 0-1</inkml:trace>
    </iact:actionData>
  </iact:action>
  <iact:action type="add" startTime="10851">
    <iact:property name="dataType"/>
    <iact:actionData xml:id="d6">
      <inkml:trace xmlns:inkml="http://www.w3.org/2003/InkML" xml:id="stk6" contextRef="#ctx0" brushRef="#br0">21773 3328 0,'0'0'6,"0"0"4,0 0 0,12 42-1,17 32 1,17 59 0,8 16 0,-13 0 1,0-41-2,-12-26 1,-8-32-1,-4-17 1,-5-16 0,-4-9-1,-4-8 1,0-8 0,5-17 0,-1-25 0,0-33 0,5-8 0,7-16-1,18-1 1,7 17 0,5 8-1,4 17 2,-5 16-2,5 25 1,-13 9-1,1 24 1</inkml:trace>
    </iact:actionData>
  </iact:action>
  <iact:action type="add" startTime="11298">
    <iact:property name="dataType"/>
    <iact:actionData xml:id="d7">
      <inkml:trace xmlns:inkml="http://www.w3.org/2003/InkML" xml:id="stk7" contextRef="#ctx0" brushRef="#br0">22907 4049 0,'0'0'7,"0"0"3,0 0-1</inkml:trace>
    </iact:actionData>
  </iact:action>
  <iact:action type="add" startTime="11607">
    <iact:property name="dataType"/>
    <iact:actionData xml:id="d8">
      <inkml:trace xmlns:inkml="http://www.w3.org/2003/InkML" xml:id="stk8" contextRef="#ctx0" brushRef="#br0">23349 2310 0,'0'0'6,"0"0"4,0 0 0,4 66 0,13 75 0,8 99 0,8 50-1,4 8 1,-4-58 0,-4-58 1,-8-58-2,-9-49 0,-8-25 1,1-26-1,-1-15 1,-4-9 0,0-9 0,0-24 0,0-25 0,4-33 0,12 0-1,1 0 1,12 8 0,0 25 0,0 17 0,-4 8-1,-5 25 1,-3 8 4,-1 16-9,1 26 5,4 32 0,3 50-1,-11 17 1,3 16 0,5 1 0,4-26 0</inkml:trace>
    </iact:actionData>
  </iact:action>
  <iact:action type="add" startTime="12333">
    <iact:property name="dataType"/>
    <iact:actionData xml:id="d9">
      <inkml:trace xmlns:inkml="http://www.w3.org/2003/InkML" xml:id="stk9" contextRef="#ctx0" brushRef="#br0">22989 3958 0,'0'0'6,"0"0"4,0 0 0,0 0 0,0 0-1</inkml:trace>
    </iact:actionData>
  </iact:action>
  <iact:action type="add" startTime="15148">
    <iact:property name="dataType"/>
    <iact:actionData xml:id="d10">
      <inkml:trace xmlns:inkml="http://www.w3.org/2003/InkML" xml:id="stk10" contextRef="#ctx0" brushRef="#br0">19427 5200 0,'0'0'2,"0"0"1,0 0 7,83-13 0,8 5 0,41 0-1,38 4 3,24 4-1,21 0-2,25-9 1,17 1 0,12-8 1,16-1-5,13 5 4,4 7 0,0 14 0,9 7-1,15 13 1,10 4 0,3-4 0,8-8 0,9-25-1</inkml:trace>
    </iact:actionData>
  </iact:action>
  <iact:action type="add" startTime="17286">
    <iact:property name="dataType"/>
    <iact:actionData xml:id="d11">
      <inkml:trace xmlns:inkml="http://www.w3.org/2003/InkML" xml:id="stk11" contextRef="#ctx0" brushRef="#br0">3411 5274 0,'0'0'7,"0"0"2,0 0 1,0 0 1,0 0-2,0 0 1,0 0 0,0 0-1,0 0 1,0 0 0,0 50-1,0 0 1,0 41 0,0 37 0,0 25 1,0 0-2,0 5 1,0-5 0,0-16-1,0-17 1,0-13 0,0-7-1,0 3 2,0 13-2,0 4 1,0-12 0,0-13-1,0-29 1,0-16 0,0-17 0</inkml:trace>
    </iact:actionData>
  </iact:action>
  <iact:action type="add" startTime="33278">
    <iact:property name="dataType"/>
    <iact:actionData xml:id="d12">
      <inkml:trace xmlns:inkml="http://www.w3.org/2003/InkML" xml:id="stk12" contextRef="#ctx0" brushRef="#br0">18728 3130 0,'0'0'1,"4"58"3,21 99 5,29 149 2,37 183-1,-5 4-1,-28-59 0,-16-69 1,-13-129 0,-17-91 0</inkml:trace>
    </iact:actionData>
  </iact:action>
  <iact:action type="add" startTime="33633">
    <iact:property name="dataType"/>
    <iact:actionData xml:id="d13">
      <inkml:trace xmlns:inkml="http://www.w3.org/2003/InkML" xml:id="stk13" contextRef="#ctx0" brushRef="#br0">18844 2484 0,'0'0'6,"0"0"4,49 0 0,13-9 0,46-7 0,41-1 0,33 1 1,8-1-1,5 1 3,-5-1-6,-8 9 3,4 0-2,0-1 2,1 1 0,3 0-1,13-1 1,-5 1 0,-7 8-1,11-8 2,9-9-2,-8 1 1,-4-9 0,-13 0 0,-12 0-1,-13 0 1,-16 17 2,-17 0-4,-33 16 1,-12 0 2,-9 9-2,17-1 1,13 9 0,3 0-1,-7 0 1,-18-8 0,-28-1 0,-12-8-1,-13 1 1,-9-1 0,-3 0 0,-5-8-1,1 9 1,-1-1 0,5 8 0,-1 1-1,1 24 1,-1 26 0,5 32 0,0 42-1,-1 16 1,1 34 0,-4 16 0,-5 0 0,-4 0-1,-4 0 1,-8-17 0,-4-16-1,-4 12 1,-13 17 0,-8 8 0</inkml:trace>
    </iact:actionData>
  </iact:action>
  <iact:action type="add" startTime="62233">
    <iact:property name="dataType"/>
    <iact:actionData xml:id="d14">
      <inkml:trace xmlns:inkml="http://www.w3.org/2003/InkML" xml:id="stk14" contextRef="#ctx0" brushRef="#br0">20796 11228 0,'0'0'2,"0"0"0,0 0 8,0 0 0,0 0 0,0 0 0,0 0-1,-70 58 1,12-17 0,-12 13 0,-5 8-1,13-4 2,25-8-1,21-13 0,11 1-1,14 3 1,16 13 0,8 8-1,8-4 1,-4-9 0,-16-11-1,-5-1 1,-3 4 0,-9 13 0,-8 21 0,-17 16 0,-16 0-1</inkml:trace>
    </iact:actionData>
  </iact:action>
  <iact:action type="add" startTime="62621">
    <iact:property name="dataType"/>
    <iact:actionData xml:id="d15">
      <inkml:trace xmlns:inkml="http://www.w3.org/2003/InkML" xml:id="stk15" contextRef="#ctx0" brushRef="#br0">21380 10590 0,'0'0'7,"0"0"4,0 75-1,-4 12-1,-5 58 1,5 58 1,0 12-3,4-12 2,13-25 0,3-46 0,13-32-1</inkml:trace>
    </iact:actionData>
  </iact:action>
  <iact:action type="add" startTime="62776">
    <iact:property name="dataType"/>
    <iact:actionData xml:id="d16">
      <inkml:trace xmlns:inkml="http://www.w3.org/2003/InkML" xml:id="stk16" contextRef="#ctx0" brushRef="#br0">21876 11919 0</inkml:trace>
    </iact:actionData>
  </iact:action>
  <iact:action type="add" startTime="62874">
    <iact:property name="dataType"/>
    <iact:actionData xml:id="d17">
      <inkml:trace xmlns:inkml="http://www.w3.org/2003/InkML" xml:id="stk17" contextRef="#ctx0" brushRef="#br0">20995 11253 0,'0'0'7,"0"0"6,0 0-6,0 0 3,128 66 0,50 13 0,54 12 0</inkml:trace>
    </iact:actionData>
  </iact:action>
  <iact:action type="add" startTime="63078">
    <iact:property name="dataType"/>
    <iact:actionData xml:id="d18">
      <inkml:trace xmlns:inkml="http://www.w3.org/2003/InkML" xml:id="stk18" contextRef="#ctx0" brushRef="#br0">21852 11158 0,'0'0'7,"0"0"3,-17 49 1,25 26-3,5 61 3,20 47-2,-4-22 3,-4-45-4,-9-41 2,-8-34 0,-4-20-1,-4-13 1,0-8 0,0-4-1,0-4 2,0-5-2,0-3 1,13-1 0,3-4-1,30-8 2,45-4-2,41 0 1</inkml:trace>
    </iact:actionData>
  </iact:action>
  <iact:action type="add" startTime="63506">
    <iact:property name="dataType"/>
    <iact:actionData xml:id="d19">
      <inkml:trace xmlns:inkml="http://www.w3.org/2003/InkML" xml:id="stk19" contextRef="#ctx0" brushRef="#br0">22708 11683 0,'0'0'6,"0"0"4,0 71 2,4 3-4,0 30 2,0-1 0,0-36 0,-4-51-1,0-16 1,0 0-1</inkml:trace>
    </iact:actionData>
  </iact:action>
  <iact:action type="add" startTime="63700">
    <iact:property name="dataType"/>
    <iact:actionData xml:id="d20">
      <inkml:trace xmlns:inkml="http://www.w3.org/2003/InkML" xml:id="stk20" contextRef="#ctx0" brushRef="#br0">22873 11033 0,'0'0'7,"0"0"3,0 0 0,-33 46-1</inkml:trace>
    </iact:actionData>
  </iact:action>
  <iact:action type="add" startTime="64384">
    <iact:property name="dataType"/>
    <iact:actionData xml:id="d21">
      <inkml:trace xmlns:inkml="http://www.w3.org/2003/InkML" xml:id="stk21" contextRef="#ctx0" brushRef="#br0">23444 11708 0,'0'0'6,"0"0"4,0 0 2,0 0-4,0 0 2,0 0-1,0 46 1,0-25 0,0 3 0,0 1 0,0 0-1,0-4 1,-4-5-1,4-3 2,0-5-2,0-4 1,0 0 0,0 0 0,0-4 0,0 0-1,0 0 1,0 0 0,0 0-1,0 0 1</inkml:trace>
    </iact:actionData>
  </iact:action>
  <iact:action type="add" startTime="64715">
    <iact:property name="dataType"/>
    <iact:actionData xml:id="d22">
      <inkml:trace xmlns:inkml="http://www.w3.org/2003/InkML" xml:id="stk22" contextRef="#ctx0" brushRef="#br0">23837 11845 0,'0'0'8</inkml:trace>
    </iact:actionData>
  </iact:action>
  <iact:action type="add" startTime="64899">
    <iact:property name="dataType"/>
    <iact:actionData xml:id="d23">
      <inkml:trace xmlns:inkml="http://www.w3.org/2003/InkML" xml:id="stk23" contextRef="#ctx0" brushRef="#br0">24239 11145 0,'0'0'8,"0"0"1,0 0 1,0 0 0,0 0-1,0 0 1,0 0 0,-54 46 0,37 12-1,1 20 2,3 5-2,9-21 1,4-20-1,0-22 1,4-7 0,1-5 0,-1-4 0,0 0-1,0 9 1,4 20 1,5 50-2,7 74 1,-7 54 0,-5 34 0,-12-18-1,-13-20 1,-3-29-1,-9-49 1,0-38 0,-13-33 0,1-25 0,0-12 0,8-17-1,-5-17 1,-3-36 0,8-51-1,20-82 1,47-75 0,52-45 0</inkml:trace>
    </iact:actionData>
  </iact:action>
  <iact:action type="add" startTime="65770">
    <iact:property name="dataType"/>
    <iact:actionData xml:id="d24">
      <inkml:trace xmlns:inkml="http://www.w3.org/2003/InkML" xml:id="stk24" contextRef="#ctx0" brushRef="#br0">24222 11046 0,'0'0'7,"0"0"2,0 0 2,-45 62-2,32-12 1,1 16-1,8 8 1,12 1 0,13-13 0</inkml:trace>
    </iact:actionData>
  </iact:action>
  <iact:action type="add" startTime="66262">
    <iact:property name="dataType"/>
    <iact:actionData xml:id="d25">
      <inkml:trace xmlns:inkml="http://www.w3.org/2003/InkML" xml:id="stk25" contextRef="#ctx0" brushRef="#br0">23453 11601 0,'0'0'6,"0"0"5,0 0-1,0 0-1,0 0 1,70 66-1,-45-25 1,0 5 0,-13-1 0,-4 1 0,-8-5-1,0 5 1</inkml:trace>
    </iact:actionData>
  </iact:action>
  <iact:action type="add" startTime="81479">
    <iact:property name="dataType"/>
    <iact:actionData xml:id="d26">
      <inkml:trace xmlns:inkml="http://www.w3.org/2003/InkML" xml:id="stk26" contextRef="#ctx0" brushRef="#br0">7209 6458 0,'0'0'2,"0"0"1,0 0 6,0 0 3,0 0-4,0 0 2,0 0-1,0 0 1,0 0 0,46 9 0,-25-5 0,3 0 0,5 0-1,9 0 1,3 0-1,0-4 2,-3 0-2,-5 0 1,0 5 0,0-1-1,0 0 1,0 0 0,13 0 1,7 4-2,5 1 1,13-5 0,-9 0-1,0-4 1,-4-4 0,-4 0 0,-9 0-1,-8-1 1,-4 1 0,-8 0 0,0 4-1,-4 0 1,-5 0 0,1 0 0,-1 0 0,1 0 0,-1 0-1,5 0 1,-8 4 2,3 0-5,1 1 4,3-1-2,5 0 1,0 0 0,0 0-1,8 0 1,-8-4 0,8 0 0,0 0-1,0 0 2,0 0-2,0 0 1,0 0 0,-4 0 0,0 0 0,0 0-1,-4 0 1,0-4 0,-4 4 0,-1-4-1,-3 0 1,-1 0 0,5 0 0,-9 4-1,5 0 2,0 0-2,-1 0 2,1 0-3,-1 0 3,5 0-2,4 0 1,-5 0 0,5 0 0,0 0-1,0 0 1,0 0 0,4 4 0,0-4 0,4 4-1,0-4 1,0 0 0,4 0 0,-8 0-1,0 0 1,0-4 1,4 0-2,4-9 0</inkml:trace>
    </iact:actionData>
  </iact:action>
  <iact:action type="add" startTime="89989">
    <iact:property name="dataType"/>
    <iact:actionData xml:id="d27">
      <inkml:trace xmlns:inkml="http://www.w3.org/2003/InkML" xml:id="stk27" contextRef="#ctx0" brushRef="#br0">10490 6810 0,'0'0'2,"0"0"1,0 0 14,0 0-15,0 0 8,-41 0 0,37 0 0,0 0-1,0 0 1,-1 0 1,1 0-2,4-4 2,0 0-2,0 0 1,0 0 0,0 0 0,0 4 0,0 0 0,0 0 0,0 0-1,0 0 1,0 0 0,0 0 0,0 0 0,0 0 0,0 0 0,0 0-1,0 0 1,0 0 0,0 0 0,0 0 0,0 0-1,0 0 1,0 0 0,83-33 0,-75 33 0,1 0-1,3 0 1,-4 0 0,5 0-1,3 0 1,1 0 0,3 0 0,5 0 0,4 0 0,0 0-1,8 4 1,13 0 0,-4 0 0,3 0-1,1 0 1,-9 5 1,-3-5-2,-5 0 1,-4 0 0,0 0-1,0 0 1,-1 0 0,1 0 0,5 1 0,-1-1 0,0 0-1,4 0 1,8-4 0,1 0 0,4 4 0,-1-4 0,-3 0 0,-1 4 0,-3-4 0,-9 0-1,0 0 1,-4 0 0,0 0 0,0 0 0,0 0-1,0 0 1,0 0 0,8 0-1,8 4 1,9 1 0,12-1 0,5 0 0,3-4-1,-8 0 1,-8 0 0,-8 0 0,-9 0 0,-3 0-1,-5 0 1,0 0 0,0 0-1,0 0 1,0 0 0,4 0 0,1 0 0,-1 0 0,0 0-1</inkml:trace>
    </iact:actionData>
  </iact:action>
  <iact:action type="add" startTime="129779">
    <iact:property name="dataType"/>
    <iact:actionData xml:id="d28">
      <inkml:trace xmlns:inkml="http://www.w3.org/2003/InkML" xml:id="stk28" contextRef="#ctx0" brushRef="#br0">6543 11004 0,'0'0'2,"0"0"0,0 0 8,0 0-1,0 0 2,0 0-2,0 0 1,0 0-1,0 0 1,0 0 1,0 0-2,0 0 3,0 0-5,42 0 5,-26 0-4,9 5 2,8-1 0,4 0-1,5 0 1,-1 0 0,1-4 0,-1 4 0,0 0 0,5 1-1,8-1 3,16 0-3,9 4 0,3-4 1,1 0 0,-9 1-1,-11-5 1,-10 0 0,-3 0 0,-5 0 0,1 0-1,4 4 1,-1 0 1,5-4-2,0 0 1,0 0-1,-1 0 2,-3 4-2,-4 0 1,-5 0 0,0 0-1,-8-4 1,-4 0 0,0 0 0,-4 0-1,0 0 1,4-4 0,0 0 0,0 0-1,0 0 1,4 4 0,8 0 0,13 0 0,8 0 0,9 0-2,-1 0 3,0 0-1,1 0-1,-9-4 1,-5 0 0,-3-1 0,-4 5-1</inkml:trace>
    </iact:actionData>
  </iact:action>
  <iact:action type="add" startTime="131295">
    <iact:property name="dataType"/>
    <iact:actionData xml:id="d29">
      <inkml:trace xmlns:inkml="http://www.w3.org/2003/InkML" xml:id="stk29" contextRef="#ctx0" brushRef="#br0">4148 11464 0,'0'0'6,"0"0"4,0 0 1,0 0-2,0 0 0,0 0 1,0 0-1,91 4 2,0 0-1,33 5-1,25-1 2,29 0 1,8-4-5,0 0 2</inkml:trace>
    </iact:actionData>
  </iact:action>
  <iact:action type="add" startTime="132113">
    <iact:property name="dataType"/>
    <iact:actionData xml:id="d30">
      <inkml:trace xmlns:inkml="http://www.w3.org/2003/InkML" xml:id="stk30" contextRef="#ctx0" brushRef="#br0">6341 12437 0,'0'0'6,"0"0"4,0 0 0,0 0 0,0 0-1,0 0 2,0 0-2,0 0 1,58-33 0,-13 25 0,5-1-1,16 1 1,8-4 0,1-1-1,3-3 3,13-5-3,17 0 0,20 1 1,17-5 0,-4 0 0,-5 0-1,-3 4 1,-1 1 0,0-1 0,-12 8-1,-16 5 1,-13 0 0,-4 4 0,-9 0 0,9 0-1,4 4 1,-4 0 0,0 4 0,-8 4-1,-9 0 2,-8-4-2,4-8 0,34-21 2</inkml:trace>
    </iact:actionData>
  </iact:action>
  <iact:action type="add" startTime="133262">
    <iact:property name="dataType"/>
    <iact:actionData xml:id="d31">
      <inkml:trace xmlns:inkml="http://www.w3.org/2003/InkML" xml:id="stk31" contextRef="#ctx0" brushRef="#br0">4189 12044 0,'0'0'6,"0"0"4,0 0 1,0 0-2,0 0 0,0 0 1,0 0 0,42 20 0,-1-20 0,9 0-1,24 0 1,9 0 0,16 5-1,29 3 3,30 0-4,7 0 2,17-8 0,29-20 0,33-30-1</inkml:trace>
    </iact:actionData>
  </iact:action>
  <iact:action type="add" startTime="134368">
    <iact:property name="dataType"/>
    <iact:actionData xml:id="d32">
      <inkml:trace xmlns:inkml="http://www.w3.org/2003/InkML" xml:id="stk32" contextRef="#ctx0" brushRef="#br0">7032 13124 0,'0'0'6,"0"0"5,0 0-3,0 0 3,0 0-2,0 0 1,0 0 0,0 0-1,0 0 1,0 0 0,0 0-1,0 0 2,0 0 0,0 0-3,0 0 2,0 0-1,0 0 1,0 0 0,0 0 0,0 0 0,0 0 0,0 0-1,0 0 1,0 0 0,0 0 0,0 0-1,0 0 1,0 0 0,0 0 0,0 0-1,0 0 1,0 0 0,0 0 0,0 0 0,70-29 0,-12 29-1,29 0 1,12 0 0,13 0 0,16-4 1,13 0-3,12-4 3,-4-1-2,-9 1 2,-16 0-2,-12 0 1,-8 3 0,-5 5-1,-12 0 0,-13 0 1,-12 0 0,-12 0 0,-13 0-1,-8 0 1,-8 0 0,-5 0 0,-3 0-1,-5 0 1,-4 0 0,0 0 0,-4 0 1,0 0-3,0 0 2,0 0 0,0 0-1,-161 5 1,41-1 1,-21-4-2,-24-4 1,-9-1 0,9 1-1,11 0 1,18 0-1,4 0 2,-1 0-2,17 4 2,21 0-3,12 0 3,9 4-2,-1-4 2,5 0-2,4 0 1,0 0-1,12 0 2,13 0-2,7 0 1,10 0 0,7 0-1,5 0 1,3 0 0,5 0-1,4 0 1,0 0 0,0 0-1,91 8 2,13-4-2,61 0 1,67 1 0,49-1 0,-8-13-1,42-15 1,36-38 0</inkml:trace>
    </iact:actionData>
  </iact:action>
  <iact:action type="add" startTime="137290">
    <iact:property name="dataType"/>
    <iact:actionData xml:id="d33">
      <inkml:trace xmlns:inkml="http://www.w3.org/2003/InkML" xml:id="stk33" contextRef="#ctx0" brushRef="#br0">9688 13427 0,'0'0'7,"0"0"3,0 0 0,0 0-1,0 0 1,0 0 0,0 0 0,0 0-1,-4 41 2,12-37-3,4 0 2,1 5 0,3-1 1,5 0-2,8 0 1,12 1-1,9-1 1,20-4 0,5 0 0,7 0 0,-3-4 0,0 4 1,-21 1-1,-9-5-2,-12 0 2,-8 0 0,-8 0-1,-4 0 2,-5 0-3,-4 0 2,1 0 1,-5 0-2,0 0 0,0 0 1,-4 0 0,0 0 0,0 0 0,0 0-1,-83-17 1,17 17 0,-8 0 0,-5 0 0,9 0 0,8 0-1,4 0 1,8 0 0,5 0 0,7 0 0,9 0 0,5 0-1,7 0 2,0 0-1,5 0-1,4 0 1,4 0 0,4 0 0,0 0 1,0 0-3,0 0 2,0 0 0,132 21 0,-24-34 0,32-28-1</inkml:trace>
    </iact:actionData>
  </iact:action>
  <iact:action type="add" startTime="141391">
    <iact:property name="dataType"/>
    <iact:actionData xml:id="d34">
      <inkml:trace xmlns:inkml="http://www.w3.org/2003/InkML" xml:id="stk34" contextRef="#ctx0" brushRef="#br0">4015 13108 0,'0'0'2,"0"0"2,0 0 5,0 0 1,0 0 0,0 0 0,0 0-1,0 0 1,0 0-1,0 0 1,0 0 0,0 0 0,0 0 0,0 0-1,0 0 2,75-46-2,-1 30 1,42-1 0,25 1 0,8-1 0,-4 0 2,4 5-5,-1-5 3,-7 1 0,-21-1 0,-21-3 0,1-9-1,24-17 1,33-20 0</inkml:trace>
    </iact:actionData>
  </iact:action>
  <iact:action type="add" startTime="143025">
    <iact:property name="dataType"/>
    <iact:actionData xml:id="d35">
      <inkml:trace xmlns:inkml="http://www.w3.org/2003/InkML" xml:id="stk35" contextRef="#ctx0" brushRef="#br0">14189 14987 0,'0'0'9,"0"0"0,0 0 0,0 0 1,0 0 0,0 0-1,0 0 1,62 46 0,0-34 0,21-3 0,20-1-1,5-8 1,0 0 2,-5-4-3,-8 0 0,-24 4 1,-9 0 0,-17 0 0,-12 0-1,-4 4 1,0 0-1</inkml:trace>
    </iact:actionData>
  </iact:action>
  <iact:action type="add" startTime="143510">
    <iact:property name="dataType"/>
    <iact:actionData xml:id="d36">
      <inkml:trace xmlns:inkml="http://www.w3.org/2003/InkML" xml:id="stk36" contextRef="#ctx0" brushRef="#br0">15898 15050 0,'0'0'7,"0"0"10,0 0-15,58 12 9,-9-8-2,22 0 1,16-4 0,12 4-1,9 1 3,-5-1-4,-20-4 2,-13 0 0,-20 0 0,-13 0-1,-12 0 1,-9 0 0,-3 0 0</inkml:trace>
    </iact:actionData>
  </iact:action>
  <iact:action type="add" startTime="144836">
    <iact:property name="dataType"/>
    <iact:actionData xml:id="d37">
      <inkml:trace xmlns:inkml="http://www.w3.org/2003/InkML" xml:id="stk37" contextRef="#ctx0" brushRef="#br0">18591 14735 0,'0'0'7,"0"0"2,0 0 2,0 0-1,-29-58-1,0-12 3,-8-22-4,-4 1 2,-21 13-1,-17 32 2,-4 46 1,-24 58-3,-21 91-1,20 87 1,25 13 2,34-13-2,20-58 1,20-54 0,13-41 0,13-34 0,12-20-1,12-25 1,21-20 0,34-42-1,11-46 1,-8-28 0,-28 8 0,-30 28 0,-16 38-1,-13 21 1,-3 17 0,-5 7-1,4 5 2,-8 8-2,4 4 1,13 29 0,16 50-1,16 49 2,26 34-2,12-21 1,4-50 0,-8-41-1</inkml:trace>
    </iact:actionData>
  </iact:action>
  <iact:action type="add" startTime="145765">
    <iact:property name="dataType"/>
    <iact:actionData xml:id="d38">
      <inkml:trace xmlns:inkml="http://www.w3.org/2003/InkML" xml:id="stk38" contextRef="#ctx0" brushRef="#br0">19369 14250 0,'0'0'7,"0"0"3,0 0 0,0 0 0,-66-8 0,-9-29 0,-65-54-1,-46-33 2,-1-1-1,18 14-1,16 28 1,16 21 2,1 16-5,16 13 3,0 8 0,-13 5 0,-7 7 0,-9 13-1,-13 8 1,-11 9 0,-1 4-1,12 3 1,26 5 0,32 0 0,26-4 0,20 0 0,8-4 0,9 0-1,8-1 1,4 1 0,4 0 0,4 3-1,-4 10 2,-3 15-2,-10 46 1,-16 71 0,-8 58-1,13 32 1,-1 9 0,5-25 0,12-37-1,8-29 1,12-25 0,13-24 0,4-5-1,1-13 1,-5-20 0,4-21 0,4-8-1,13 0 1,12 0 0,16 4 1,13-4-3,17-8 2,12-4 0,21-5-1,12 5 2,17 3-2,20-3 2,9-9-2,3-8 1,14-8-1,3-13 1,0-8 0,17-4 0,4-4 0,-16 3-1,-13 1 1,-29 4 0,-29 0 0,-21-8-1,-12-4 2,0-9-2,-8-4 2,-9-8-2,-11-4 0,-6-9 1,-3-45 0,4-112 0,-16-207 0,-51-269 0,-69-232-1</inkml:trace>
    </iact:actionData>
  </iact:action>
  <iact:action type="add" startTime="147747">
    <iact:property name="dataType"/>
    <iact:actionData xml:id="d39">
      <inkml:trace xmlns:inkml="http://www.w3.org/2003/InkML" xml:id="stk39" contextRef="#ctx0" brushRef="#br0">13465 15898 0,'0'0'7,"0"0"6,0 0-7,0 0 5,99 0-1,50 0-1,91-4 3,66-17-2,5 9-2,-26 0 2,-45 7 0,-37 5 0</inkml:trace>
    </iact:actionData>
  </iact:action>
  <iact:action type="add" startTime="172116">
    <iact:property name="dataType"/>
    <iact:actionData xml:id="d40">
      <inkml:trace xmlns:inkml="http://www.w3.org/2003/InkML" xml:id="stk40" contextRef="#ctx0" brushRef="#br0">3411 14586 0,'0'0'2,"50"-17"0,33 1 8,91 3 0,57 13 1,9 9-2,0 15 0,-29 14 2,-45-1-1,-38 8-1,-33 5 1,-29 8 0,-29 13 0,-28 20-1,-42 41 1,-87 79 0,-116 50-1,-79-21 1,-16-62 0,91-83 0,83-53 0</inkml:trace>
    </iact:actionData>
  </iact:action>
  <iact:action type="add" startTime="172345">
    <iact:property name="dataType"/>
    <iact:actionData xml:id="d41">
      <inkml:trace xmlns:inkml="http://www.w3.org/2003/InkML" xml:id="stk41" contextRef="#ctx0" brushRef="#br0">1980 14499 0,'0'-402'10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3:39:47.31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8182">
    <iact:property name="dataType"/>
    <iact:actionData xml:id="d0">
      <inkml:trace xmlns:inkml="http://www.w3.org/2003/InkML" xml:id="stk0" contextRef="#ctx0" brushRef="#br0">3560 7543 0,'0'0'2,"0"0"0,0 0 8,0 0 0,0 0 0,0 0 0,0 0-1,0 0 1,-41-29-1,33 33 1,8 5 0,-9 11 0,1 34-1,0 50 1,-9 65 0,9 72 1,-9 48-2,9 38 0,0 5 1,8 7 0,0-3 0,-8 3 0,8 1 0,0-1-1,0 1 1,0-34 0,8-25 0,-8-28 0,0-17-1,0-12 1,0-30 0,0-24 0,0-25-1,0-29 1,8-25 0,-8-17-1,8-16 1,-8-12 0,9-9 0,-1-8-1,0-4 2,1 0-2,15 0 1,1 0 0,25-5 0,16 5 0,17 0-1,16 0 1,9 0 0,16-5-1,0 5 1,25-4 0,0 0 0,0-5 0,0 1-1,4-5 1,0 0 0,0-3 0,-4-5-1,8 0 1,4 4 0,5 1 0,8 3-1,8 5 1,-8 3 0,-1 1-1,-11-4 1,3-5 0,-12 5 0,4-5 0,-3 5-1,-1-5 4,0 0-6,-4 1 3,-13-1 1,-16 1-3,0 3 2,-4 1 0,0-5-1,-4 1 1,-1-1-1,-7 0 2,3 1-1,-3-1 0,7 1-1,1-1 1,-13-4 0,9 5-1,0 3 1,3 5 0,1-4-1,0-9 1,-5 0 0,5 0 0,0 1 0,-5 3-1,-12 1 1,-4-5 0,-8-4 0,4-4-1,4 0 2,-4 4-2,-8 0 1,-5 5 0,-8-1-1,-8-4 1,-8 0 0,-1 0 0,-3-4 0,-1 0-1,5-4 1,4 0-1,4 0 2,0 4-2,0 0 1,0 0 0,-1 0 0,-7 4 0,0 0-1,-5-4 1,1 0 0,-5 0-1,5 0 1,3-4 0,5 0 0,8 0 0,9 0-1,-1 4 1,4 4 0,-3 0 0,-5 0 0,-4 0-1,0-4 1,0-4 0,0 0 0,8-4 0,5-1-1,-5 5 1,1 4 0,-5 0-1,-4 4 1,-4 0 0,-4 1 0,-5-5-1,-3 0 1,-5 0 0,0-5 0,-3 1-1,-5 0 1,0 0 0,-4 0 0,-4 0 0,0 0-1,-5-1 1,1 1 0,-5 0-1,1 0 2,0 0-2,-1 0 2,1 0-2,-1-1 0,5 1 1,-9 0-1,5 0 2,-1 0-2,1 0 2,-1 0-2,1 0 0,0-5 2,-1 1-1,1 0-1,-1-5 1,1 1-1,-1-5 1,1 1 0,-5-1 0,1 5-1,-1-1 1,1 1 0,-1-5 0,-4 5-1,0-1 1,-3 5 0,-1 0 0,0 0 0,0-1-1,4 1 1,-8 0-1,0 0 2,0-1-1,0 1-1,0 0 2,0-1-3,0 1 3,0 0-2,0-5 1,0-3-1,0-5 2,0-4-2,0-4 2,-8-8-2,0-4 0,-1-9 1,1-4 0,0 0 0,4-8 0,4-8-1,0-9 1,-4-4-1,0-8 2,-5 0-1,1-4-1,4-4 0,0-1 2,4-3-2,-4-9 1,-5-4 0,1-4-1,0-4 1,-1-5-2,1-7 3,-8-9-1,3-4-1,1-4 0,-5-1 1,-3-7 1,3-1-1,0-3 0,1-9 1,-1 8-2,1 5 1,3 8-1,5 0 0,0-9 1,-9-8 0,5 1 1,-1-1-2,1 0 1,0 4-1,-5 13 1,5 8 2,3 0-4,1-4 2,-8-4 0,3 17 1,5-5-1,0 0-2,-1-4 2,-7 4-1,-1 34 1,1 28 1,-1 25-2,5 9 0,-1 7 0,1 5 1,0 4 0,-5 0-1,0-4 1,-3-4 0,-1 0-1,-4-1 0,0 1 0,-8-4 1,-16-1-1,-26-7 1,-20-1 0,-17 9 0,-12 3 0,-12 5-1,-13 0 0,-4 4 0,-13 4 0,-3 9 1,-14-1 0,-3 9-2,-16 0 3,-5-1-2,4 5 1,-8 0-1,0 0 1,0 4 0,12 4-2,-16 0 2,4 0-1,-8 9 2,-25-5-2,0 8 2,4 9-3,16-4 2,5 0 0,12 4-1,13-5 1,12 5 1,-4 4-3,8-4 3,8 0-2,0 0 2,13-5-3,0-3 2,8-5-1,12-3 0,22-5 0,15 0 0,1 4 0,-4 5 0,-13 3 2,4-3-1,9-1-1,7-8 2,5 0-1,4 0 0,-12 5 0,4-1 0,-13 0 1,9-8-2,0-8 1,0 0 0,-9-1 0,0 14-1,-3 3 1,3 0-1,17 5 2,8-5-2,9 0 2,-1 0-3,1 9 3,-9 4-2,-8 8 1,0 4 0,8 0 0,9 4 0,8 5 0,16 3-1,9 5 1,8 8 0</inkml:trace>
    </iact:actionData>
  </iact:action>
  <iact:action type="add" startTime="26525">
    <iact:property name="dataType"/>
    <iact:actionData xml:id="d1">
      <inkml:trace xmlns:inkml="http://www.w3.org/2003/InkML" xml:id="stk1" contextRef="#ctx0" brushRef="#br0">5588 8508 0,'0'0'1,"0"0"3,0 0 5,0 0 1,0 0 0,0 0 0,0 0 0,0 0 0,16 41-1,-16-37 1,8 1 0,9 3 0,20 4-1,34 1 1,36-1 0,9 1 0,4-5 1,0-4-3,-13 0 3,1 0-1,-9 0-1,-16 1 1,-13-5 0,-12 0-1,-20 0 1,-5 0 0,-4-9 0,0-11-1</inkml:trace>
    </iact:actionData>
  </iact:action>
  <iact:action type="add" startTime="26970">
    <iact:property name="dataType"/>
    <iact:actionData xml:id="d2">
      <inkml:trace xmlns:inkml="http://www.w3.org/2003/InkML" xml:id="stk2" contextRef="#ctx0" brushRef="#br0">6481 7899 0,'0'0'6,"0"0"5,0 0-2,0 0 1,0 0 0,75 42 0,7-1-1,26 13 1,0 0 0,-5 0 1,-4-1 1,-12-7-3,-12-9 2,-17-8-2,-13-8-1,-12 0 0,-8-5 2,-8-3 0,-5-1 0,-4 0 0,-8 1-1,-4 3 1,-12 9 0,-22 12-1,-32 26 1,-66 36 0,-92 54 0</inkml:trace>
    </iact:actionData>
  </iact:action>
  <iact:action type="add" startTime="30953">
    <iact:property name="dataType"/>
    <iact:actionData xml:id="d3">
      <inkml:trace xmlns:inkml="http://www.w3.org/2003/InkML" xml:id="stk3" contextRef="#ctx0" brushRef="#br0">10569 8719 0,'0'0'2,"0"0"1,0 0 7,0 0 0,0 0 0,0 0 0,0 0-1,0 0 1,0 0 0,0 0-1,8 41 1,21-32 0,29 3 0,37 5-1,25-1 1,17-3 1,16-1-2,12 1 1,5 3 0,-21-8-1</inkml:trace>
    </iact:actionData>
  </iact:action>
  <iact:action type="add" startTime="32429">
    <iact:property name="dataType"/>
    <iact:actionData xml:id="d4">
      <inkml:trace xmlns:inkml="http://www.w3.org/2003/InkML" xml:id="stk4" contextRef="#ctx0" brushRef="#br0">10610 9580 0,'0'0'7,"0"0"3,0 0 1,0 0-3,0 0 2,0 0 0,0 0 0,67-12 0,-26 12-1,25-4 1,4 0-1,17-5 1,0 1 0,8 4 2,21 0-3,41 0-1</inkml:trace>
    </iact:actionData>
  </iact:action>
  <iact:action type="add" startTime="33342">
    <iact:property name="dataType"/>
    <iact:actionData xml:id="d5">
      <inkml:trace xmlns:inkml="http://www.w3.org/2003/InkML" xml:id="stk5" contextRef="#ctx0" brushRef="#br0">10569 10768 0,'0'0'7,"0"0"9,0 0-12,0 0 6,0 0-1,0 0 1,99-45 0,9 12-1,24-17 1,5-8 1,8 4-2,12 9 1</inkml:trace>
    </iact:actionData>
  </iact:action>
  <iact:action type="add" startTime="33719">
    <iact:property name="dataType"/>
    <iact:actionData xml:id="d6">
      <inkml:trace xmlns:inkml="http://www.w3.org/2003/InkML" xml:id="stk6" contextRef="#ctx0" brushRef="#br0">10581 11667 0,'0'0'6,"0"0"4,96-58 1,52-12-2,109-30 2,82-12 0</inkml:trace>
    </iact:actionData>
  </iact:action>
  <iact:action type="add" startTime="34449">
    <iact:property name="dataType"/>
    <iact:actionData xml:id="d7">
      <inkml:trace xmlns:inkml="http://www.w3.org/2003/InkML" xml:id="stk7" contextRef="#ctx0" brushRef="#br0">9473 12358 0,'0'0'6,"57"-12"4,68 0 0,127 3-1</inkml:trace>
    </iact:actionData>
  </iact:action>
  <iact:action type="add" startTime="38819">
    <iact:property name="dataType"/>
    <iact:actionData xml:id="d8">
      <inkml:trace xmlns:inkml="http://www.w3.org/2003/InkML" xml:id="stk8" contextRef="#ctx0" brushRef="#br0">8769 13170 0,'0'0'2,"0"0"1,0 0 7,0 0 0,0 0 0,0 0 0,0 0-1,0 0 1,54 12-1,-25-8 2,4 1-1,0-5-1,0 0 1,0-5 0,0 1-1,1 0 1,3 0 0,4 0-1,13 0 1,8-5 1,0 5 0,4 0-2,-8 0 0,0 0 0,-17 0 1,-3 0 0,-13-1-1,-5 1 1,-3 4 0,-5 0 0,-4 0-1,1 0 1,-5 0 0,0 0 1,-4 0-3,0 0 2,0 0 0,0 0-1,0 0 1,-91-8 0,45 4 0,-3 0-1,3 0 2,5 4-2,8 0 2,4 0-2,0 0 1,0 4-1,4 0 2,4 0-3,1-4 3,3 0-2,5 0 2,8 0-2,-9 0 1,9 0-1,0 4 1,4 0-1</inkml:trace>
    </iact:actionData>
  </iact:action>
  <iact:action type="add" startTime="40483">
    <iact:property name="dataType"/>
    <iact:actionData xml:id="d9">
      <inkml:trace xmlns:inkml="http://www.w3.org/2003/InkML" xml:id="stk9" contextRef="#ctx0" brushRef="#br0">11264 9485 0,'0'0'7,"0"0"2,0 0 1,-41 0 0,16 0 0,-17-4 0,-15 0-1,-14 0 1,-3-1 0,3 1 0,9 0 0,9 0 1,3 0-3,0-4 3,5-1-2,3-3 1,5-5 0,8-3 0,13-5-1,7-8 0,9 0 2,13-9-2,7-12 1,18-8 0,20-4-1,24-4 1,22-1 0,16 9 0,-21 8 0,-12 13-1,-17 12 1,-8 8 0,9 9 0,3 8-2,13 4 3,0 8-1,0 4-1,-17 5 2,-20-1-1,-13 1-1,-8 4 1,-8 4 2,-5-1-3,-8 5-1,-8 4 2,-12 13 0,-21 20 0,-33 25-1,-25 9 1,-4-13 0,8-9 0,12-16 0,9-12-1,4-8 1,8-9 0,0-9-1</inkml:trace>
    </iact:actionData>
  </iact:action>
  <iact:action type="add" startTime="43692">
    <iact:property name="dataType"/>
    <iact:actionData xml:id="d10">
      <inkml:trace xmlns:inkml="http://www.w3.org/2003/InkML" xml:id="stk10" contextRef="#ctx0" brushRef="#br0">12418 13108 0,'0'0'1,"0"0"2,0 0 7,0 0 0,0 0 0,0 0 0,0 0-1,0 0 1,67 12 0,-34-12-1,4 0 1,4 0 0,5 0-1,8 0 1,8 0 0,8 0 0,4 4 1,5 0-1,0-4-2,-5 0 2,-8-4 0,-4 0 1,-4-4-2,-4 4 0,0 0 1,4 4 0,12 0 0,5 0-1,7 0 0,1 0 2,4 0-1,4-5 0,0 5 0,12 5-1,13 7 1,-12 0-1,-9 5 1,-8 0 0,-4-1 0,3 1-1,10-1 2,11 5-2,5-4 1,-5-1-1,-3 1 1,-1-1 0,9 1 0,8-5-1,8 5 1,0 3 0,5 5 0,-1-4 0,9-4 0,16-17-1,5-17 1</inkml:trace>
    </iact:actionData>
  </iact:action>
  <iact:action type="add" startTime="49515">
    <iact:property name="dataType"/>
    <iact:actionData xml:id="d11">
      <inkml:trace xmlns:inkml="http://www.w3.org/2003/InkML" xml:id="stk11" contextRef="#ctx0" brushRef="#br0">8707 13754 0,'0'0'2,"0"0"2,0 0 12,0 0-14,0 0 8,0 0 0,0 0-1,0 0 2,0 0-2,0 0 1,0 0-1,0 0 1,0 0 0,0 0 0,62 8-1,-20-4 1,11 0 0,1 0-1,0-4 1,8 0 0,8 0 0,17 0 1,25 4 0,4 1 0,-5-1-3,-7 0 1,-1 0 0,9 0 1,16 4-1,5 1 2,-17-5-1,-13 0-1,-12 4 1,12 9-1</inkml:trace>
    </iact:actionData>
  </iact:action>
  <iact:action type="add" startTime="138275">
    <iact:property name="dataType"/>
    <iact:actionData xml:id="d12">
      <inkml:trace xmlns:inkml="http://www.w3.org/2003/InkML" xml:id="stk12" contextRef="#ctx0" brushRef="#br0">13713 13141 0,'0'0'1,"0"0"2,0 0 12,0 0-10,0 0 5,0 0-1,0 0 1,0 0 0,0 0 0,0 0 0,0 0 0,0 0-1,0 0 1,0 0-1,50 0 1,-29 0 0,4-4 0,3 0 0,10-5-1,3 1 1,5-4 0,-1 3 0,9 1-1,-4 4 1,-1 4 1,5 4-2,-9 0 2,9 4-2,0-3 1,-4-1-1,-5-4 2,1-4-2,-1-1 1,5-3 0,0 0 0,3 0-1,1-1 2,4 9-2,0 0 1,0 4-1,4 5 1,-4-1 0,-4-4 0,-5-4-1,1-4 1,4-4 0,-1-5 0,5 1 0,9 4 0,-9 3-1,-1 5 1,1 9 0,0 3-1,0 1 1,0-1 0,0-4 0,-8-4 0,-5 1-1,-3-5 2,-5 0-2,0 0 0,-4 0 2,4 4-2,1 0 3,7 0-4,-12 0 1,5 4 2,-5 1-2,-9-1 1,-3 0 0,-4-4-1,-1 1 1,-3-1 0,-5 0 1,0 0-2,0 0 1,-3 0-1,-1-4 1,0 0 0,0 0 0,0 0 0,0 0 0,-4 0-1,0 0 1,0 0 0,0 0 0,0 0-1,-140 17 2,44-13-2,-24-8 1,-12-4 0,-9-1 0,13 1 0,16 4-1,13-4 1,0-5 0,4-3 0,0-1 0,3 9-1,14 8 1,8 4 0,3 4 0,9 0-1,1 1 1,3-5 0,8-4 0,9 0 0,4 0 0,8 0 0,4 0 0,5 0-1,3-4 1,1 4 0,4 0-1,-1 0 1,5 0 0,0 0-1,0 0 1,4 0 0,0 0 0,0 0 0,0 0 0,141-25 0,-17 12 0,37 1 1,5-5-2,-1-3 1,-3-1 0,-18 9 0,-20 8 0,-24 4 0,-13 0 0,-13 0-1,-8-5 1</inkml:trace>
    </iact:actionData>
  </iact:action>
  <iact:action type="add" startTime="140738">
    <iact:property name="dataType"/>
    <iact:actionData xml:id="d13">
      <inkml:trace xmlns:inkml="http://www.w3.org/2003/InkML" xml:id="stk13" contextRef="#ctx0" brushRef="#br0">9162 13994 0,'0'0'7,"0"0"6,0 0-7,0 0 4,0 0-1,-70 20 2,20-15-2,-24-5 1,-21-9-1,-1-11 2,5-14-1,21-15 2,12-9-4,13 0 1,7 4 3,5 9-4,9 7 1,3 5 1,4 4 0,5 0 0,-1 0-1,5 0 1,4 4 0,0 1 1,4-1-2,4-4 0,8 0 1,5-4-1,8 4 1,12 4 1,13 0-2,16 4 1,4 5 0,9-1 0,4-8-1,-5-8 1,1-4-1,-5-5 1,1 5 0,-1 12 0,-3 9 0,-1 12-1,0 4 1,-4 0 0,-8 0-1,-4-9 1,0-3 0,0-5 0,-5 1 0,5-1 0,-4 5 0,4 4 0,4 8-1,4 4 1,8 4 0,4 4 0,-3-3-1,-5-9 1,0 0-1,4 0 4,13 8-5,12 9 1,5 7 1,-5 5-1,-12 0 2,-17-8-2,-12-4 1,-13-9 0,-8-4 0,-4 0-1,-4 0 1,0 0 0,-1 1 0,-3-1-1,0 0 1,-5 0 0,-3 0-1,-1-4 1,1 0-1,-5 4 2,0 0-2,0 1 2,1-1-2,-1 0 0,0 0 2,1 0-2,-5 0 1,0 0-1,0 1 2,0-1-2,0 0 1,-4 4 0,0 0 0,0 1 0,0-1-1,0 0 1,0 1-1,-4 3 2,0 0-2,0 1 1,0-1 0,0 5 0,-5-1 0,1 1-1,0-1 1,-1 1 0,1 4 0,0-1 0,-5 5 0,5 4-1,-8 0 1,3 0 0,-3 4-1,-1 0 1,-4 5 0,1-5 0,-5 4-1,-4 0 1,-4-4 0,-4-4-1,-9 0 2,-16 0-2,-17 0 2,-16 0-2,-25 0 1,-33-8-1,-29-13 1,-66-24 0,-71-34-1</inkml:trace>
    </iact:actionData>
  </iact:action>
  <iact:action type="add" startTime="151188">
    <iact:property name="dataType"/>
    <iact:actionData xml:id="d14">
      <inkml:trace xmlns:inkml="http://www.w3.org/2003/InkML" xml:id="stk14" contextRef="#ctx0" brushRef="#br0">14077 13091 0,'0'0'1,"0"0"2,0 0 7,0 0 0,0 0 0,0 0-1,0 0 1,0 0 0,0 0 0,0 0 1,0 0-3,0 0 2,0 0 0,0 0 0,46-25 0,-13 0-1,4 5 1,5 3 0,-1 5-1,5 4 1,-1-1 1,5 1-2,-1 0 0,1-5 3,0-3-2,-1-5-2,5 0 2,-13-4 0,1 5 0,-5 7-1,-4 1 1,0 4 0,0 3-1,5 5 1,-1 0 0,8 5 0,5-1-1,0 0 1,-1 0 0,-7-4 0,-5 0 0,0 0-1,0-4 1,5-4 0,-1-1-1,5 1 1,-9 0 1,0 4-2,0 4 1,1 0-1,3 4 1,9 4 0,-1 4 0,5 1 0,0-1-1,-5-3 1,1-5 0,-4-4 0,7-4-1,-11-5 1,3 1 0,-3 0 0,-9 4-1,-4 4 1,-4 0 0,-5 4 0,1 4-1,0 4 1</inkml:trace>
    </iact:actionData>
  </iact:action>
  <iact:action type="add" startTime="153400">
    <iact:property name="dataType"/>
    <iact:actionData xml:id="d15">
      <inkml:trace xmlns:inkml="http://www.w3.org/2003/InkML" xml:id="stk15" contextRef="#ctx0" brushRef="#br0">10540 10421 0,'0'0'7,"0"0"3,0 0 0,0 0 0,-17 49 0,17-40 0,0-1 0,5-4-1,7 4 2,9 1-2,37 11 1,37 13-1,29 9 1,-4-5 1,-17-16 1,-20-13-2,-4-8-3,8-8 2</inkml:trace>
    </iact:actionData>
  </iact:action>
  <iact:action type="add" startTime="153914">
    <iact:property name="dataType"/>
    <iact:actionData xml:id="d16">
      <inkml:trace xmlns:inkml="http://www.w3.org/2003/InkML" xml:id="stk16" contextRef="#ctx0" brushRef="#br0">10569 11443 0,'0'0'7,"0"0"3,0 0 0,0 0 0,0 0-1,99 42 1,9-46 0,74-30 0,54-48 1,8-59 2,-13-45-5</inkml:trace>
    </iact:actionData>
  </iact:action>
  <iact:action type="add" startTime="154731">
    <iact:property name="dataType"/>
    <iact:actionData xml:id="d17">
      <inkml:trace xmlns:inkml="http://www.w3.org/2003/InkML" xml:id="stk17" contextRef="#ctx0" brushRef="#br0">10656 8744 0,'0'0'8,"0"0"8,0 0-13,0 0 7,0 0 0,0 0-1,0 0 1,0 0 0,62 45 0,-8-28 0,20 4 0,21-1-1,9-3 1,12-1 1,16-3-2,5-9 1,-13-8 0,-9-4-1,-11-9 1</inkml:trace>
    </iact:actionData>
  </iact:action>
  <iact:action type="add" startTime="155350">
    <iact:property name="dataType"/>
    <iact:actionData xml:id="d18">
      <inkml:trace xmlns:inkml="http://www.w3.org/2003/InkML" xml:id="stk18" contextRef="#ctx0" brushRef="#br0">10672 9688 0,'0'0'7,"0"0"3,0 0 0,0 0-1,0 0 1,42 0 0,28 0 0,46-4 0,49-17-1</inkml:trace>
    </iact:actionData>
  </iact:action>
  <iact:action type="add" startTime="195308">
    <iact:property name="dataType"/>
    <iact:actionData xml:id="d19">
      <inkml:trace xmlns:inkml="http://www.w3.org/2003/InkML" xml:id="stk19" contextRef="#ctx0" brushRef="#br0">3792 4628 0,'0'0'3,"0"0"-3,0 0 19,0 0-17,41 0 6,-16 5 2,17-1 0,7 4 0,9 0-1,17-4 2,16 1-1,16-5 1,9-5-2,-8 1 0,-1 0 1,9 0 0,16-4-1,5 4 1,4-5 0,-9 1 0,-4 4-1</inkml:trace>
    </iact:actionData>
  </iact:action>
  <iact:action type="add" startTime="203166">
    <iact:property name="dataType"/>
    <iact:actionData xml:id="d20">
      <inkml:trace xmlns:inkml="http://www.w3.org/2003/InkML" xml:id="stk20" contextRef="#ctx0" brushRef="#br0">10900 4703 0,'0'0'2,"0"0"1,0 0 7,0 0 0,54 0 1,-25-4-3,0 0 2,0 4 0,0 0 0,4 0 0,8 0-1,17-4 1,16-1 0,13 1 1,8 0 0,1 4-3,-14 4 1,5 5 1,0-5 0,17 0 0,11-8-1,26-5 1,4-11 0</inkml:trace>
    </iact:actionData>
  </iact:action>
  <iact:action type="add" startTime="220502">
    <iact:property name="dataType"/>
    <iact:actionData xml:id="d21">
      <inkml:trace xmlns:inkml="http://www.w3.org/2003/InkML" xml:id="stk21" contextRef="#ctx0" brushRef="#br0">16609 5212 0,'0'0'1,"0"0"6,54 0 2,0 0 1,45 4 0,42 5-1,37-1 1,16-4 0,9-4-1,29-21 1,24-3 0,26-14-1,-9-20 1,8 13 0,-12-1-1,0 9 1,29 16 0,-9 9-1,34 16 2,33 25-2,12 21 1,29 32-1,9 10 1,20-10 0,0-15-1,9-30 1,-51-21-1,-32-16 1,37-4 0</inkml:trace>
    </iact:actionData>
  </iact:action>
  <iact:action type="add" startTime="226965">
    <iact:property name="dataType"/>
    <iact:actionData xml:id="d22">
      <inkml:trace xmlns:inkml="http://www.w3.org/2003/InkML" xml:id="stk22" contextRef="#ctx0" brushRef="#br0">11272 4587 0,'0'0'1,"0"0"5,0 0 3,-53 4 0,7-16 0,-24-13 1,-21-17-1,-9-11 0,18-1 1,20-4-1,20 0 0,17 17 0,13-1 1,12 1-1,12-1 0,21-7 0,21-9 0,17 0 1,3 8-1,-4 9 0,-12 7 0,-4 10 1,4 7 0,12 9-1,17 8 0,21 8 0,8 9 1,-13-9-1,-12 0 0,-4 9 0,0-1 0,0 1 1,-17-1 0,-8 1 0,-12 0-2,-5-9 1,-3 8 1,-5-7-1,-4 7 0,0 1 1,-4-1-1,0 1 0,-4-1 0,-4 9 0,-1 0 0,1 0 1,-5 0-1,1 16 0,-5 1 0,-3-1 0,-9 0 0,-9 1 1,-7 8-1,-13-9 1,-21 5-1,-24-5 0,-13-12 0,-25-8 0,-28-17 0,-30-17 1,-74-36-1,-58-51 0,-9-36 0</inkml:trace>
    </iact:actionData>
  </iact:action>
  <iact:action type="remove" startTime="248236">
    <iact:property name="style" value="instant"/>
    <iact:actionData xml:id="d23" ref="#d15"/>
  </iact:action>
  <iact:action type="remove" startTime="248304">
    <iact:property name="style" value="instant"/>
    <iact:actionData xml:id="d24" ref="#d13"/>
  </iact:action>
  <iact:action type="remove" startTime="248318">
    <iact:property name="style" value="instant"/>
    <iact:actionData xml:id="d25" ref="#d8"/>
  </iact:action>
  <iact:action type="remove" startTime="248335">
    <iact:property name="style" value="instant"/>
    <iact:actionData xml:id="d26" ref="#d11"/>
  </iact:action>
  <iact:action type="remove" startTime="248353">
    <iact:property name="style" value="instant"/>
    <iact:actionData xml:id="d27" ref="#d0"/>
  </iact:action>
  <iact:action type="remove" startTime="248570">
    <iact:property name="style" value="instant"/>
    <iact:actionData xml:id="d28" ref="#d3"/>
    <iact:actionData xml:id="d29" ref="#d17"/>
  </iact:action>
  <iact:action type="remove" startTime="248873">
    <iact:property name="style" value="instant"/>
    <iact:actionData xml:id="d30" ref="#d4"/>
    <iact:actionData xml:id="d31" ref="#d9"/>
  </iact:action>
  <iact:action type="remove" startTime="248898">
    <iact:property name="style" value="instant"/>
    <iact:actionData xml:id="d32" ref="#d18"/>
  </iact:action>
  <iact:action type="remove" startTime="248980">
    <iact:property name="style" value="instant"/>
    <iact:actionData xml:id="d33" ref="#d7"/>
  </iact:action>
  <iact:action type="remove" startTime="249223">
    <iact:property name="style" value="instant"/>
    <iact:actionData xml:id="d34" ref="#d5"/>
  </iact:action>
  <iact:action type="remove" startTime="249252">
    <iact:property name="style" value="instant"/>
    <iact:actionData xml:id="d35" ref="#d6"/>
    <iact:actionData xml:id="d36" ref="#d16"/>
  </iact:action>
  <iact:action type="remove" startTime="249302">
    <iact:property name="style" value="instant"/>
    <iact:actionData xml:id="d37" ref="#d10"/>
  </iact:action>
  <iact:action type="remove" startTime="249672">
    <iact:property name="style" value="instant"/>
    <iact:actionData xml:id="d38" ref="#d12"/>
  </iact:action>
  <iact:action type="remove" startTime="249695">
    <iact:property name="style" value="instant"/>
    <iact:actionData xml:id="d39" ref="#d14"/>
  </iact:action>
  <iact:action type="add" startTime="248142">
    <iact:property name="dataType" value="strokeEraser"/>
    <iact:actionData xml:id="d40">
      <inkml:trace xmlns:inkml="http://www.w3.org/2003/InkML" xml:id="stk23" contextRef="#ctx0" brushRef="#br1">23591 14549 0,'0'0'7,"0"0"3,-41-58 0,-5 25-1,-24 0 1,-38 16 0,-82 54 1,-191 150-2,-99 190 1,-70 153 19,161-83-28,104-58 2,41-37 2,70-54 5,71-21 1,57-24-2,50-1 13,66 22-5,79 7-16,58-41 16,66-74-16,42-75 15,8-74-15,49-88 7,33-103 3,-20-103-7,-79-92 6,-4-98 0,-58-84 0,-20-107 0,-34-42-1,-24 4 1,-30 9 1,5 25-1,-96 202 0,-78 133-1,-54 95 1,-86 104 0,-26 61 0,-66 84 0,-153 111 0,-86 179-1,-105 177 1,125-12 15,25 13-20,25-1-5,86-58 9,63 17 1,61 5 0,71-30 0,62 4-1,50-16 1,41-29 0,62-1 0,87-36-1,82-59 1,76-90 0,61-100-1,21-99 1,87-121 0,45-140 0,-66-112-1,-70-82 1,-42-63 1,-82 4-2,-71 5 1,-66 7 0,-82 92 0,-84 79-1,-65 70 1,-75 82-1,-62 67 1,-34 70 0,-28 55-1,-46 53 26,-49 74-19,54 42-16,53 33 0,46 29 1,78 17 6,46 28 10,87 5-14,70 24 5,70 42 3,87-21-2,26-61 18,24-88-24,20-75-1,13-65 8,25-67 0,41-91-3,9-116 3,-34-120 0,-74-91 0,-66-45 0,-79 16-1,-62 53 1,-53 51-1,-71 45 1,-42 62 0,-57 67-1,-29 69 1,12 67 0,-4 54 0,-29 54-1,-8 78 2,24 67-2,59 66 0,86 49 1,79 71 0,104 145 23,107 78-31,86-74 19,-19-145-20,-55-120-1,5-66 4,-38-41 3,-20-43 3,3-23 11,-7-34-19,-21-42 5,4-41 10,0-70-14,-17-104 7,-37-95-1,-45-66 1,-46 16 0,-62-3-1,-58 15 1,-45 63 0,-75 46 0,17 82-1,20 66 1,-12 59 0,8 57-1,-16 84 1,0 106 0,70 88 0,70 83 0,67 78-1,82 91 1,75 1-1,29-104 1,16-141 0,4-112-1,-7-74 2,36-42-2,17-41 1,12-37 0,46-38 0,66-57-1,38-75 0,-38-54 2,-17-50-2,-82-3 1,-62 7 0,-54 34 11,-66 37-19,-42 54 16,-37 49-15,-33 17 1,-45 17 7,-63 20-2,-82 38 1,-83 65 1,-21 72-1,13 53 0,70 12 0,66 0-1,58-12 0,62-24 1,54-34-1,50-9 1,53-11 0,55-34 0,44-54-1,5-61 2,75-63-2,24-62 2,-50-29-2,-53 0 1,-79 29 0,-41 38-1,-46 36 1,-20 22-1,-21 20 2,-42 0-1,-107-4 0,-207 4 0</inkml:trace>
    </iact:actionData>
  </iact:action>
  <iact:action type="add" startTime="250036">
    <iact:property name="dataType" value="strokeEraser"/>
    <iact:actionData xml:id="d41">
      <inkml:trace xmlns:inkml="http://www.w3.org/2003/InkML" xml:id="stk24" contextRef="#ctx0" brushRef="#br1">23918 18983 0,'-54'42'7,"-37"32"3,17 5 0,37-13-1,41-20 1,45-9 0,42-29 0,108-66 0,91-116 0,3-103 0,-11-34 0,-38-3-1,-33-5 1,-21-16-1,-29-30 1</inkml:trace>
    </iact:actionData>
  </iact:action>
  <iact:action type="remove" startTime="250569">
    <iact:property name="style" value="instant"/>
    <iact:actionData xml:id="d42" ref="#d1"/>
  </iact:action>
  <iact:action type="remove" startTime="250694">
    <iact:property name="style" value="instant"/>
    <iact:actionData xml:id="d43" ref="#d2"/>
  </iact:action>
  <iact:action type="add" startTime="250278">
    <iact:property name="dataType" value="strokeEraser"/>
    <iact:actionData xml:id="d44">
      <inkml:trace xmlns:inkml="http://www.w3.org/2003/InkML" xml:id="stk25" contextRef="#ctx0" brushRef="#br1">25577 15096 0,'-107'-63'7,"-162"-77"3,-108-47 2,-20 34-4,-46 45 2,83 46 0,42 17 0,-9-1-1,46-3 1,-22-9 0,30-13-1,25-12 1,-21-8 0,29 4 0,-8 9 0,-42-22-1,26-40 1,-14-26 0,-3-20-1,49-5 1,38 9-1,-38 8 2,9 29-2,-46 50 1,-25 74 0,0 59-1,-37 73 1,38 84 1,7 78-2,54 21 14,59 17-21,61-34 4,62-49 11,63-54-16,45-29 8,41-34 1,50-53 0,16-62-1,84-74 2,78-113-2,-25-82 1,-34-38-1,-57 9 7,-70 45-12,-46 59 5,-57 61 2,-43 54-2,-32 25 1,-46 33 0,-57 42-1,-146 91 1,-98 103 0,57 17-1,78-38 2,105-66-2,61-41 1,46-25-1,28-21 1,30-8 0,41-12-1,42-21 1,86-50 1,71-75-2,-5-44 1,-41-5-1,-49 24 1,-63 47 0,-45 36-1,-21 34 1,-16 20 0,-9 22 0,1 24-1,20 53 1,45 76 1,80 45-1</inkml:trace>
    </iact:actionData>
  </iact:action>
  <iact:action type="add" startTime="252691">
    <iact:property name="dataType"/>
    <iact:actionData xml:id="d45">
      <inkml:trace xmlns:inkml="http://www.w3.org/2003/InkML" xml:id="stk26" contextRef="#ctx0" brushRef="#br0">13482 7034 0,'0'0'7,"0"0"3,0 0 0,0 0-1,0 0 1,0 0 0,-17 58 0,5 16 0,-5 51 0,-12 61 1,-4 50-1,4 54-2,4 49 2,13 42 0,8 41 0,-5-3 0,18 15 0,-26 9-1,-3-24 1,-26-34 1,-12-38-2,21-65 1,4-42 0,16-49-1,13-47 1,0-36 0,8-33 0,4-17 0,9-9-1,4-7 2,8-5-2,4 0 1,8-4 0,9 0 0,3-4-1,9 5 1,1-5 0,3-1 0,0-3 0,-12-4-1,-13-4 2,-8-5-2,-8-4 2,0 1-2,-13-1 1,1-4 0,-1 0 0,1 4-1,7 1 1,-7 3 0,3 5 0,5 3 0,0 9-1,-1 0 1,1 4 0,0 1 0,3-1 0,5 0-1,0 0 1,4-4 0,9 0 0,7 0 0,14 0 0,19 0-1,9-4 1,13-5 0,-1 1 0,5 0-1,12 8 1,8 4 0,8 0 0,5 4 0,8 1 0,12 7-1,-7 1 1,-6 3 0,1-3 0,-4-9-1,0-4 1,8-4 0,8 0 0,9 0 0,20 4-1,21 0 2,13-4-1,20 5-1,17-1 1,3 0-1,-3-12 1,0-1 0,-17-3 1,-17-9-2,1 0 1,-21-8-1,12-4 1,0-4 0,-12-5 1,-4 1-3,-21 4 2,-12-5 0,-13 1 0,-12-5 0,-1 1-1,-3-1 1,0 1 0,-1 3 0,1 1 0,-8-1-1,-1 1 1,-4 0 0,0 3 0,5 5 0,-5-4 0,0 0-1,-16-1 1,-9 1 0,-11 4-1,-10 0 1,-7 0 0,-1-5 0,1 1 1,-1-4-2,1-5 0,-5-4 1,-12 1 0,-4-5 0,-17 0 0,0-4 0,0-4 0,1-9 0,3-3-1,0-5 2,1-4-1,-1-4-1,0-8 1,1-17 0,-1-28 0,1-22-1,3-32 1,-12-38 0,-8-17 0,-8-57 0,-17-13-1,0 37 1,0-7 0,-9 32-1,-3 17 1,-13-29 0,-8 4 0,-13 0 0,-3-21-1,7 37 2,-3 34-2,12 25 1,0 28 0,4 21 0,-13 1-1,-3-9 1,-17-13 0,-21-16 0,-12-12 0,0 12-1,8 16 1,12 17 0,1 17 0,-1 16 0,-20-4 0,-21-8-1,-20-17 1,-21-12 0,-29-5-1,-1 18 2,9 24-2,9 20 1,12 14 0,4-1 0,-5-4 0,1 0-1,-17 8 1,-12 0 0,0 1 0,-17 3-1,-12 1 1,4 3 0,-4 5 0,-13 0 0,21 4-1,-12 4 1,-29 8 0,20 9 0,-7-1-1,-18 9 1,17 4 0,-8-4 0,0 4 0,17 4 0,3 0-1,1 4 1,16 5 0,21-5 0,16 5-1,5-1 1,-5-4 0,0 1 0,-16-1 0,-8-4 0,3-4-1,-7 0 1,-38 0 0,4-8 0,-24 8 0,-30 0 0,9 8-1,-13 0 1,-7-8 0</inkml:trace>
    </iact:actionData>
  </iact:action>
  <iact:action type="add" startTime="290977">
    <iact:property name="dataType"/>
    <iact:actionData xml:id="d46">
      <inkml:trace xmlns:inkml="http://www.w3.org/2003/InkML" xml:id="stk27" contextRef="#ctx0" brushRef="#br0">10821 8972 0,'0'0'2,"0"0"-1,0 0 10,0 0-2,0 0 1,42-13 0,-9 1 0,4-1 0,0 1 0,-4-1 0,-4 5 0,-4 0 0,-4 4 0,0 0 0,-5-1-1,1 1 1,-1 4 0,-3 0-1,-1 0 2,5 0-2,-1 4 1,5 1 1,8-1-2,4 0 2,4 4 0,4-4-4,-7 0 3,-5 1 0,-9-1 0,-3-4 0,-5 0-1,-4 0 2,-3 0-3,-5 0 2,0 0 1,0 0-2,0 0 1,0 0 0,0 0 0,0 0-1,0 0 2,0 0-2,-91-33 1,74 28 1,-4 5-2,-3 0 1,-5 5-1,-17-1 1,1 4 0,3 0 0,5 1-1,8-5 1,17 0 0,3-4-1</inkml:trace>
    </iact:actionData>
  </iact:action>
  <iact:action type="add" startTime="293916">
    <iact:property name="dataType"/>
    <iact:actionData xml:id="d47">
      <inkml:trace xmlns:inkml="http://www.w3.org/2003/InkML" xml:id="stk28" contextRef="#ctx0" brushRef="#br0">5124 8073 0,'0'0'2,"0"0"1,0 0 6,-49-8 2,20-5-2,-25-11 1,-33-18-1,-41-12 1,-30 1 1,1 11-2,25 17 1,8 13 0,0 16 0,-17 25 0,9 29 0,24 37-1,17 34 1,33 24 0,17 8-1,24-3 1,9-22 0,24-7 0,22-5 0,32-4 0,46-17 0,33-20 0,33-25-1,0-33 1,0-21 0,29-29 0,8-24 0,-16-22-1,-38-12 1,-49-4-1,-58 5 2,-45-10-1,-47-28-1,-57-49 1,-45-34 0,-21 25 0,-5 45-1,5 42 1,-8 29 0</inkml:trace>
    </iact:actionData>
  </iact:action>
  <iact:action type="add" startTime="302269">
    <iact:property name="dataType"/>
    <iact:actionData xml:id="d48">
      <inkml:trace xmlns:inkml="http://www.w3.org/2003/InkML" xml:id="stk29" contextRef="#ctx0" brushRef="#br0">557 14776 0,'0'0'2,"0"0"1,0 0 7,0 0 0,0 0 0,0 0-1,57 33 1,-7-28 0,25-5 0,7-5 1,9-3-3,-16-8 2,-9-9 2,-16-4-4,-1-9 2,-16 1 0,-8-4 1,0-1-3,-17 1 3,1-5-1,-1-3-1,-8-5 1,-8-4 0,-9 0 0,-8 8-1,-8 5 1,-25 16 0,-8 12 0,-8 21 0,-17 30 0,8 36-1,8 33 2,17 13-1,21 0-1,8-12 1,4-9-1,17-8 2,0-17-1,8-12 0,8-8-1,9-9 1,16 1 1,33-5-2,21-12 1,16-21 0,13-25 0</inkml:trace>
    </iact:actionData>
  </iact:action>
  <iact:action type="add" startTime="302961">
    <iact:property name="dataType"/>
    <iact:actionData xml:id="d49">
      <inkml:trace xmlns:inkml="http://www.w3.org/2003/InkML" xml:id="stk30" contextRef="#ctx0" brushRef="#br0">1624 14230 0,'0'0'7,"0"0"4,0 0-3,50 66 3,16 13-1,0 20 0,-12-4 0,-25-16 1</inkml:trace>
    </iact:actionData>
  </iact:action>
  <iact:action type="add" startTime="303186">
    <iact:property name="dataType"/>
    <iact:actionData xml:id="d50">
      <inkml:trace xmlns:inkml="http://www.w3.org/2003/InkML" xml:id="stk31" contextRef="#ctx0" brushRef="#br0">1980 13915 0,'0'0'7,"-25"83"3,-41 62 0,-67 83 1,-24 12-2,17-46 1,57-45 0,25-33 0,33-29 0,8-29-1,17-16 1,0-13 0</inkml:trace>
    </iact:actionData>
  </iact:action>
  <iact:action type="add" startTime="304810">
    <iact:property name="dataType"/>
    <iact:actionData xml:id="d51">
      <inkml:trace xmlns:inkml="http://www.w3.org/2003/InkML" xml:id="stk32" contextRef="#ctx0" brushRef="#br0">1980 14176 0,'0'0'8,"0"0"1,0 0 2,0 0-2,0 0 1,0 0-1,0 0 1,0 0 0,0 0 0,0 0 0,0 0-1,0 0 1,0 45 0,0 30-1</inkml:trace>
    </iact:actionData>
  </iact:action>
  <iact:action type="add" startTime="305418">
    <iact:property name="dataType"/>
    <iact:actionData xml:id="d52">
      <inkml:trace xmlns:inkml="http://www.w3.org/2003/InkML" xml:id="stk33" contextRef="#ctx0" brushRef="#br0">3411 14023 0,'0'0'7,"0"0"3,0 0 0,9 58 0,-1-29 0,-8 0 0,0 0-1,0 0 1,0 8 0,0 13-1,0 16 1,-8 8 0,8 1 1,0-5-2</inkml:trace>
    </iact:actionData>
  </iact:action>
  <iact:action type="add" startTime="305633">
    <iact:property name="dataType"/>
    <iact:actionData xml:id="d53">
      <inkml:trace xmlns:inkml="http://www.w3.org/2003/InkML" xml:id="stk34" contextRef="#ctx0" brushRef="#br0">1980 15095 0,'0'0'8,"0"0"1,0 0 0</inkml:trace>
    </iact:actionData>
  </iact:action>
  <iact:action type="add" startTime="306000">
    <iact:property name="dataType"/>
    <iact:actionData xml:id="d54">
      <inkml:trace xmlns:inkml="http://www.w3.org/2003/InkML" xml:id="stk35" contextRef="#ctx0" brushRef="#br0">3411 14822 0,'0'62'7,"0"46"3,0 86 0,0 21 1,0-16-2,0-33 1,0-46 0,0-46-1,0-28 1,0-13-1</inkml:trace>
    </iact:actionData>
  </iact:action>
  <iact:action type="add" startTime="306435">
    <iact:property name="dataType"/>
    <iact:actionData xml:id="d55">
      <inkml:trace xmlns:inkml="http://www.w3.org/2003/InkML" xml:id="stk36" contextRef="#ctx0" brushRef="#br0">3411 13621 0,'0'0'6,"0"0"4,0 0 0,0 0 0,0 0 0,0 0 0,91 62 1,9-4-3,7 8 2,-24 1 1,-25-9-2,-17-5 1,-24 1-1,-25 4 1,-17 21 0,-17 16 0,-24 5 0,8-14 0,0-19-1,9-26 1,16-24 0</inkml:trace>
    </iact:actionData>
  </iact:action>
  <iact:action type="add" startTime="306958">
    <iact:property name="dataType"/>
    <iact:actionData xml:id="d56">
      <inkml:trace xmlns:inkml="http://www.w3.org/2003/InkML" xml:id="stk37" contextRef="#ctx0" brushRef="#br0">4222 13489 0,'0'0'7,"0"0"3,0 0 0,42 74-1,49 92 1,49 119 1,-16 9-2,-49-53 1,-46-88 0,-21-58 0,-8-33 0,0-25-1,-4-12 1,0-17 0,0-8 0,4 0 0,0 0-1,-13-202 2,22 11-1,11-28 0,13 8-1,9 33 1,-1 49 0,-4 38 0,-8 29 0,-8 25 0,-9 12-1,-3 12 1,-5 5 0</inkml:trace>
    </iact:actionData>
  </iact:action>
  <iact:action type="add" startTime="307379">
    <iact:property name="dataType"/>
    <iact:actionData xml:id="d57">
      <inkml:trace xmlns:inkml="http://www.w3.org/2003/InkML" xml:id="stk38" contextRef="#ctx0" brushRef="#br0">5509 14921 0,'0'0'8,"0"0"1,0 0 1,0 0 0,0 0-1</inkml:trace>
    </iact:actionData>
  </iact:action>
  <iact:action type="add" startTime="308381">
    <iact:property name="dataType"/>
    <iact:actionData xml:id="d58">
      <inkml:trace xmlns:inkml="http://www.w3.org/2003/InkML" xml:id="stk39" contextRef="#ctx0" brushRef="#br0">6117 14077 0,'0'0'6,"0"0"4,0 0 0,0 0 0,0 0-1,0 0 1,0 0 0,0 62 0,17-9-1,8 18 2,8 12-1,4 8-1,4 0 3,1-4-3,-1-9 1,0-11-1,-3-18 1,-1-11 0,-4-18 0,0-7-1,-4-9 1,0-4 0,4-12 0,4-22 0,5-24 0,-5-20 0,-4-13-1,-4-5 1,0 9 0,-4 13 0,-5 4-1,5-1 1,4-7 0,29-34 0,62-50-1,66-49 1</inkml:trace>
    </iact:actionData>
  </iact:action>
  <iact:action type="add" startTime="309444">
    <iact:property name="dataType"/>
    <iact:actionData xml:id="d59">
      <inkml:trace xmlns:inkml="http://www.w3.org/2003/InkML" xml:id="stk40" contextRef="#ctx0" brushRef="#br0">7660 14644 0,'0'0'6,"0"0"7,0 0-6,0 0 4,0 0-2,0 0 1,0 0-1,0 0 1,54-33 0,8 29 0,21-1-1,8 1 2,-8 0-2,-5-4 2,-20 4-2,-12 0 1,-17 4 0</inkml:trace>
    </iact:actionData>
  </iact:action>
  <iact:action type="add" startTime="309706">
    <iact:property name="dataType"/>
    <iact:actionData xml:id="d60">
      <inkml:trace xmlns:inkml="http://www.w3.org/2003/InkML" xml:id="stk41" contextRef="#ctx0" brushRef="#br0">7652 14756 0,'0'0'8,"0"0"2,0 0 0,0 0-1,0 0 2,95 8-2,-4-4 1,21 0 0,-4-4 0,-1-4 1,-8-8-2</inkml:trace>
    </iact:actionData>
  </iact:action>
  <iact:action type="add" startTime="310640">
    <iact:property name="dataType"/>
    <iact:actionData xml:id="d61">
      <inkml:trace xmlns:inkml="http://www.w3.org/2003/InkML" xml:id="stk42" contextRef="#ctx0" brushRef="#br0">9874 8847 0,'0'0'7,"0"0"2,0 0 2,0 0-2,0 0 1,0 0 0,0 0 0,0 0-1,0 0 1,0 0-1,-66-8 1,-17 16 0,-33 1 0,-4-1 0,-4 0 1,-8 5-2,-9-1 1,-8-4-1,17-4 1,24-8 0,29 0 0,13 0 0,8-4 0,0-5-1,5-11 0,7-14 2,21-11-2,13-9 1,12-9 0,8-15-1,13-18 2,20-3-2,34-17 1,45-13 0,29 5 0,8 8-1,0 20 1,-12 30 0,-9 24-1,-12 22 1,-4 19 1,5 18-2,7 20 1,9 17 0,-9 12 0,-20 4 0,-21 0 0,-25-4-1,-21-4 1,-7 0-1,-18-4 1,-11 0 1,-22 4-2,-36 25 0,-51 12 1,-57 13 0,-50-5 0,4-12-1,5-8 1</inkml:trace>
    </iact:actionData>
  </iact:action>
  <iact:action type="add" startTime="312091">
    <iact:property name="dataType"/>
    <iact:actionData xml:id="d62">
      <inkml:trace xmlns:inkml="http://www.w3.org/2003/InkML" xml:id="stk43" contextRef="#ctx0" brushRef="#br0">6113 16296 0,'0'0'6,"0"0"4,0 0 0,0 0 0,50 0-1,8-4 2,33-13-2,20-20 0,-7-17 1,-26-8 1,-28-4-1,-21-1-1,-21 9 1,-16 5 0,-21-1 0,-25 21-1,-8 33 1,-25 33 0,-37 66 0,-29 63 0,21 7 0,37-24-1,49-41 1,38-42 0,16-21 0,17-8 0,16-8 0,13-12-1,12-13 1,38-25 0,49-37-1,25-38 1,-13-11 0</inkml:trace>
    </iact:actionData>
  </iact:action>
  <iact:action type="add" startTime="312500">
    <iact:property name="dataType"/>
    <iact:actionData xml:id="d63">
      <inkml:trace xmlns:inkml="http://www.w3.org/2003/InkML" xml:id="stk44" contextRef="#ctx0" brushRef="#br0">7089 15683 0,'0'0'7,"0"0"4,25 41-1,33 17-1,54 50 1,29 25 1,-13-13-2,-37-29 1,-29-33 0,-12-25 0,-13-21-1</inkml:trace>
    </iact:actionData>
  </iact:action>
  <iact:action type="add" startTime="312699">
    <iact:property name="dataType"/>
    <iact:actionData xml:id="d64">
      <inkml:trace xmlns:inkml="http://www.w3.org/2003/InkML" xml:id="stk45" contextRef="#ctx0" brushRef="#br0">7859 15372 0,'0'0'7,"0"0"1,-25 42 3,-41 82-2,-79 125 2,-41 65-1,20-53 0,51-75 0,53-66 0,28-53-1,18-34 1,12-25-1</inkml:trace>
    </iact:actionData>
  </iact:action>
  <iact:action type="add" startTime="312969">
    <iact:property name="dataType"/>
    <iact:actionData xml:id="d65">
      <inkml:trace xmlns:inkml="http://www.w3.org/2003/InkML" xml:id="stk46" contextRef="#ctx0" brushRef="#br0">8463 15343 0,'0'0'8,"0"0"2,0 0 0,-4 108 0,-4 54 0,3 94 1,5 38-2,0-29 0,0-66 1,0-62 0,-4-50 0,0-38 0,4-28-1,0-17 1</inkml:trace>
    </iact:actionData>
  </iact:action>
  <iact:action type="add" startTime="313194">
    <iact:property name="dataType"/>
    <iact:actionData xml:id="d66">
      <inkml:trace xmlns:inkml="http://www.w3.org/2003/InkML" xml:id="stk47" contextRef="#ctx0" brushRef="#br0">8194 15584 0,'0'0'8,"0"0"2,0 0 0,91 49 0,46 38 0,32 33 1,-24 9-3,-91-18 2,-62-15 0,-50 15 0,-37 18 0,-13-17 0,5-30-1</inkml:trace>
    </iact:actionData>
  </iact:action>
  <iact:action type="add" startTime="313439">
    <iact:property name="dataType"/>
    <iact:actionData xml:id="d67">
      <inkml:trace xmlns:inkml="http://www.w3.org/2003/InkML" xml:id="stk48" contextRef="#ctx0" brushRef="#br0">8608 15410 0,'0'0'7,"0"0"2,0 0 1,66 83 0,9 24 0,11 30 0,-7-5 1,-21-24-2,-29-34 1,-17-24 0,-8-17-1,-4-12 1,0-9-1,-4-3 2,4-5-2,0-4 0,0 0 1,0 0 0,50-149 1,20 0-2,25-4 1,1 32 0,-18 51-1,-12 33 1,-12 24 0</inkml:trace>
    </iact:actionData>
  </iact:action>
  <iact:action type="add" startTime="313820">
    <iact:property name="dataType"/>
    <iact:actionData xml:id="d68">
      <inkml:trace xmlns:inkml="http://www.w3.org/2003/InkML" xml:id="stk49" contextRef="#ctx0" brushRef="#br0">9845 15956 0,'0'0'7,"0"0"2,0 0 1,0 0 0,0 0 0,0 46-1</inkml:trace>
    </iact:actionData>
  </iact:action>
  <iact:action type="add" startTime="314013">
    <iact:property name="dataType"/>
    <iact:actionData xml:id="d69">
      <inkml:trace xmlns:inkml="http://www.w3.org/2003/InkML" xml:id="stk50" contextRef="#ctx0" brushRef="#br0">10163 15066 0,'0'0'9,"0"0"0,25 54 1,25 54-1,24 74 1,-7 12 1,-18-40-2,-16-55 1,-12-41 0,-9-21-1,1-16 2,-5-9-3,-4-8 3,0-8-2,13-12 1,4-38 0,12-58 0,4-45 0,-4-50 0,-4-25-1</inkml:trace>
    </iact:actionData>
  </iact:action>
  <iact:action type="add" startTime="315696">
    <iact:property name="dataType"/>
    <iact:actionData xml:id="d70">
      <inkml:trace xmlns:inkml="http://www.w3.org/2003/InkML" xml:id="stk51" contextRef="#ctx0" brushRef="#br0">11388 15016 0,'0'0'9,"0"0"-2,0 0 4,0 0-2,0 0 1,42 0 0,-14 0 0,18 0-1,16 0 1,0 0 0,4 0-1,-16 0 1,0 0 0,-9 0 1,-8 0 0,-4 0 0,0 0-2,-4 0 0,-9 0 1,1 0-3,-5 0 4,1 0-2,3-4 2,9-4-1,21-9-1</inkml:trace>
    </iact:actionData>
  </iact:action>
  <iact:action type="add" startTime="316124">
    <iact:property name="dataType"/>
    <iact:actionData xml:id="d71">
      <inkml:trace xmlns:inkml="http://www.w3.org/2003/InkML" xml:id="stk52" contextRef="#ctx0" brushRef="#br0">11545 14499 0,'0'0'7,"0"0"3,0 0 0,0 0 0,38 45 0,-5 9 0,4 33-1,-8 17 1,-8 12-1,-1 0 2,1-13-1,0-12 0,-9-16-1,9-26 1</inkml:trace>
    </iact:actionData>
  </iact:action>
  <iact:action type="add" startTime="318638">
    <iact:property name="dataType"/>
    <iact:actionData xml:id="d72">
      <inkml:trace xmlns:inkml="http://www.w3.org/2003/InkML" xml:id="stk53" contextRef="#ctx0" brushRef="#br0">10259 18039 0,'0'0'10,"0"0"-2,0 0 1,49-13 1,-3-3 0,16-9 0,16-16 0,9-17 0,-8-9 0,-17-7-1,-33 3 1,-25 1 0,-12-4-1,-13-5 2,-4 9-1,1 12 0,-1 20-1,-8 26 1,-13 24 0,-45 50 0,-45 67 0,3 16 0,34-25-1,45-42 1,29-24 0,17-21 0,16-8 0,25 0-1,29-8 1,42-17 0,78-34 0,45-48 0,1-26 0</inkml:trace>
    </iact:actionData>
  </iact:action>
  <iact:action type="add" startTime="319069">
    <iact:property name="dataType"/>
    <iact:actionData xml:id="d73">
      <inkml:trace xmlns:inkml="http://www.w3.org/2003/InkML" xml:id="stk54" contextRef="#ctx0" brushRef="#br0">11355 16627 0,'0'0'8,"0"0"2,0 0 0,50 75-1,16 45 2,33 53-2,0-3 2,-12-21-2,-29-41 1,-25-42 0,-12-20-1,-9-21 2,-3-9-2,-1-8 0,0-3 1,-4-5-1</inkml:trace>
    </iact:actionData>
  </iact:action>
  <iact:action type="add" startTime="319294">
    <iact:property name="dataType"/>
    <iact:actionData xml:id="d74">
      <inkml:trace xmlns:inkml="http://www.w3.org/2003/InkML" xml:id="stk55" contextRef="#ctx0" brushRef="#br0">12000 16884 0,'0'0'8,"0"0"2,0 0 0,0 0 0,0 0 0,0 0 0,-82 45 0,-18 21 0,-36 34 0,12 7 1,33-7 0,33-21-2,29-22-1,4-15 2</inkml:trace>
    </iact:actionData>
  </iact:action>
  <iact:action type="add" startTime="319598">
    <iact:property name="dataType"/>
    <iact:actionData xml:id="d75">
      <inkml:trace xmlns:inkml="http://www.w3.org/2003/InkML" xml:id="stk56" contextRef="#ctx0" brushRef="#br0">12464 16979 0,'0'0'7,"-62"62"3,20 33 0,9 67-1,25 74 3,20 54-4,17-1 2,9-53 0,-5-66 0,0-54-1,-12-50 2,-5-33-2</inkml:trace>
    </iact:actionData>
  </iact:action>
  <iact:action type="add" startTime="319802">
    <iact:property name="dataType"/>
    <iact:actionData xml:id="d76">
      <inkml:trace xmlns:inkml="http://www.w3.org/2003/InkML" xml:id="stk57" contextRef="#ctx0" brushRef="#br0">12079 17016 0,'0'0'9,"0"0"0,0 0 1,70 21 0,5 8 0,32 16-1,9 18 1,-16 7 1,-34 13-2,-29 8 1,-33 16 0,-49 47 0,-59 24-1,-24-17 2,16-57-1,38-46-1,32-38 1,18-32 0,-1-46 0</inkml:trace>
    </iact:actionData>
  </iact:action>
  <iact:action type="add" startTime="320097">
    <iact:property name="dataType"/>
    <iact:actionData xml:id="d77">
      <inkml:trace xmlns:inkml="http://www.w3.org/2003/InkML" xml:id="stk58" contextRef="#ctx0" brushRef="#br0">13134 16888 0,'0'0'7,"0"0"3,0 0 0,17 58-1,12 49 1,24 67 0,-7 13 1,-13-34-2,-16-41 1,-9-38 0,-4-24-1,-4-17 2,0-12-1,0-9-1,0-8 1,0-4-1,0-8 1,8-29 1,17-34-2,8-32 1,25-9 0,17 17-1,20 16 1,12 25 0,-7 29 0</inkml:trace>
    </iact:actionData>
  </iact:action>
  <iact:action type="add" startTime="320496">
    <iact:property name="dataType"/>
    <iact:actionData xml:id="d78">
      <inkml:trace xmlns:inkml="http://www.w3.org/2003/InkML" xml:id="stk59" contextRef="#ctx0" brushRef="#br0">14342 18039 0,'0'0'8,"0"0"1,0 0 1,0 0 0</inkml:trace>
    </iact:actionData>
  </iact:action>
  <iact:action type="add" startTime="321954">
    <iact:property name="dataType"/>
    <iact:actionData xml:id="d79">
      <inkml:trace xmlns:inkml="http://www.w3.org/2003/InkML" xml:id="stk60" contextRef="#ctx0" brushRef="#br0">15066 17352 0,'0'0'7,"0"0"3,0 0 1,0 0-1,0 0-1,0 0 1,0 0 0,42 86 0,-9 6-1,8 40 1,5 17 1,-1-4 0,-12-29-3,-12-37 2,-9-26 0,-3-15-1,-5-13 1,0-9 0,0-3 0,-4-9-1,8-4 2,-4-9-2,17-24 1,33-70 0,25-75-1,12-50 1,16-25 0,13 26-1</inkml:trace>
    </iact:actionData>
  </iact:action>
  <iact:action type="add" startTime="323094">
    <iact:property name="dataType"/>
    <iact:actionData xml:id="d80">
      <inkml:trace xmlns:inkml="http://www.w3.org/2003/InkML" xml:id="stk61" contextRef="#ctx0" brushRef="#br0">10441 18647 0,'0'0'7,"0"0"3,0 0 0,0 0 0,45 0-1,1-4 1,32-4 0,26 0 0,3-1 0,1 5 1,-9 4-2,-4 0 1,9 0-1,12 0 2,8 0-2,4 4 0,-4 1 2,-4-1-2,-8-4 1,0 0 0,-1-4 0,1 4 0,0 0-1,-5 0 1,1-5 0,8-3 0,4 0-1,-9 4 0,1 4 2,-4 4-2,-1-4 2,5 0-2,8-4 1,8 4 0,9 4 0,3 0-1,13 4 1,1-4 0,-6 1 0,1 3 0,-4 0 0,12 5 0,9-5 0,20 4-1,21 5 1,12-5 0,9 1 0,8-1-1,-13-12 2,-8-16-2</inkml:trace>
    </iact:actionData>
  </iact:action>
  <iact:action type="add" startTime="324124">
    <iact:property name="dataType"/>
    <iact:actionData xml:id="d81">
      <inkml:trace xmlns:inkml="http://www.w3.org/2003/InkML" xml:id="stk62" contextRef="#ctx0" brushRef="#br0">6676 16946 0,'0'0'6,"0"0"5,0 0-2,0 0 1,0 0 0,53 8 0,18-8-1,61-8 1,46-17 0,21-12 1,-13-1 1,-8 1-2,0 4-3,-9 4 2,5 4 1,4 0 0,16 5 0,5 3 0,0 1 0,-1-5-1,-12 4 1,-12 1 0,-17-1 0,-3 5 0,-14 3-1,5 5 1,-13 4 0,-16 0 1,-12-4-2,-5-4 1,21-17-1</inkml:trace>
    </iact:actionData>
  </iact:action>
  <iact:action type="add" startTime="336511">
    <iact:property name="dataType"/>
    <iact:actionData xml:id="d82">
      <inkml:trace xmlns:inkml="http://www.w3.org/2003/InkML" xml:id="stk63" contextRef="#ctx0" brushRef="#br0">1177 15853 0,'0'0'2,"0"0"1,0 0 6,0 0 2,0 0-1,0 0-1,0 0 1,0 0 0,66-29 0,-8 29-1,17 0 1,8 0 2,16-4-4,-16-5 3,-17 1-1,-17 0-2,-7 0 2,-9 3 0</inkml:trace>
    </iact:actionData>
  </iact:action>
  <iact:action type="add" startTime="336762">
    <iact:property name="dataType"/>
    <iact:actionData xml:id="d83">
      <inkml:trace xmlns:inkml="http://www.w3.org/2003/InkML" xml:id="stk64" contextRef="#ctx0" brushRef="#br0">3411 15666 0,'0'0'9,"0"0"1,0 0 0,0 0 0,0 0 0,75-8 0,-1 0 0,34-5-1,-1 1 2,-7 4-1,-1-1 0,-16 5 0,16 0-1,0-4 1,9 0 0,-9-1-1,-8 1 1,-8 4 0,0 0 0,4-4-1,12-1 1,0 1 1,1 0-3,-5-1 3,-4 5-2,-4 4 1,16 0-1,21-4 2,17-4-2,-1 0 1,-11-1 0,11 1-1,22 0 1,16-5 0</inkml:trace>
    </iact:actionData>
  </iact:action>
  <iact:action type="add" startTime="374060">
    <iact:property name="dataType"/>
    <iact:actionData xml:id="d84">
      <inkml:trace xmlns:inkml="http://www.w3.org/2003/InkML" xml:id="stk65" contextRef="#ctx0" brushRef="#br0">14388 8972 0,'0'0'3,"0"0"0,0 0 8,0 0-3,0 0 2,0 0 0,0 0 0,0 0 0,0 0-1,0 0 1,0 0 0,0 0 1,0 0-2,0 0 1,0 0-1,0 0 1,0 0 0,45 0 0,-36 0 0,-1 0-1,4 0 1,5 0 0,-1 4 0,1 0 0,-1 0 0,5 0-1,0 0 2,8 0-2,-4-4 1,8 0 1,4-4-2,8 0 0,1 0 1,-1 0 1,-3 0-1,-1 4-1,-4 0 1,1 0 0,-1 0 0,4 0 0,-4 4 0,-3 0-1,-1 0 1,0 0 0,-8 0 0,-1 1 0,-3-1-1,-4-4 1,-1 0-1,1 0 2,3 0-2,9-4 1</inkml:trace>
    </iact:actionData>
  </iact:action>
  <iact:action type="add" startTime="413006">
    <iact:property name="dataType"/>
    <iact:actionData xml:id="d85">
      <inkml:trace xmlns:inkml="http://www.w3.org/2003/InkML" xml:id="stk66" contextRef="#ctx0" brushRef="#br0">1905 16283 0,'0'0'4,"0"0"-2,0 0 8,0 0-1,0 0 1,9 46 0</inkml:trace>
    </iact:actionData>
  </iact:action>
  <iact:action type="add" startTime="413120">
    <iact:property name="dataType"/>
    <iact:actionData xml:id="d86">
      <inkml:trace xmlns:inkml="http://www.w3.org/2003/InkML" xml:id="stk67" contextRef="#ctx0" brushRef="#br0">3411 16859 0,'0'0'9,"0"0"1,0 0 0,58 62 0,25-29 0,33 8 0,8 9 0,0 0 1,8 4-2,1 8 0,-1 4 2,-8 4-2,-24-16 1,-26-12 0,-3-13 0,-5-5-1,4-3 2,0 0-1,5 0-1,-5-5 1,-4 1 0,1 3 1,-5 1-2,0 0 0,-9-5 1,5 1 0,-4-9 0,-4 0 0,-1-3 0,1-1 0,-4 0 0,-1 0 0,5 0 0,4 4 0,4 5 0,-1 3-1,1-3 1,-4-1 0,0 1 0,0-5 0,4 0 0,4 1-1,12-1 1,9 8 0,8 5 0,-4 4 0,-9-9 0,-11-7 0,-9-9 0,-1 0-1,1 0 1,13 4 0,7 4 0,13 9 0,-4 3-1,-4 1 2,-13-13-2,-12-3 1,0-5 0,4-5 0,-4 1 0,0 4-1,8 9 1,5 7 0,7 5 0,-3 4 0,-5-5 1,-8-3-2,-4-9 1,0-4 0,12-4 0,9 4 1,8 5-1,4 3-2,-4 5 2,-9-5-1,1-4 2,-9-8-3,1-4 3,3-4-1,1 4-1,-9 4 1,-13 0 0,-3 4 0,-4 4-1,-1 1 2,-8-1-2,5 0 1,-9 0 0,4-3 0,-8-1 0,0-4 0,0 0-1,0 0 1,4 0 0,4-4 0,9 4-1,-1 0 1,9 0 2,0 0-3,4 4 0,0 0 2,-4 4-2,-1 0 1,1-3-1,-4-1 1,8-4 0,4-4-1,16-1 1,-3 1 0,3 4-1,1 0 1,-5 4 0,-11 1 0,-6-1 0,-7 0 0,-9-4-1,1 0 1,3-4 0,5 0 0,4-1 0,0 1-1,-1 4 1,5 4 0,0 1-1,0-1 2,-4 4-1,0-4-1,4 0 1,-13 0 0,1-4 0,3 0 0,-7 0-1,7 0 1,5 0 0,4 0-1,0 5 2,4-1-2,0 0 1,-8 4 0,0 0 0,-1 1 0,1-5-1,4 0 1,0-4 0,8 0 0,5 0 0,-1 0-1,4 0 1,1 0 0,-9 4 0,0 0-1,0-4 1,5 0 0,-1 0 0,13 0 1,4-4-2,-4 4 0,-5 0 1,1 0 0,-9 0 0,0 0 0,1 0-1,3-4 2,5 0-2,-1 0 1,1 0 0,0-1 0,-9 5 0,-4 0-1,0 0 1,1 0 0,-1 0-1,4 0 2,9 0-2,8 0 1,8 0 0,4 0-1,5-4 2,-1 0-2,5-4 1,-5 4 0,5 0 0,-1 4 0,-3 0-1,3 0 1,-3-5 0,-1 5 0,0 5 0,1 3-1</inkml:trace>
    </iact:actionData>
  </iact:action>
  <iact:action type="add" startTime="418595">
    <iact:property name="dataType"/>
    <iact:actionData xml:id="d87">
      <inkml:trace xmlns:inkml="http://www.w3.org/2003/InkML" xml:id="stk68" contextRef="#ctx0" brushRef="#br0">15132 8980 0,'0'0'2,"0"0"1,0 0 11,0 0-8,0 0 2,0 0 4,0 0-4,0 0 2,0 0-1,0 0 1,0 0 0,0 0 0,0 0 0,50 33 0,-33-29-1,-1 0 1,1 0 0,3 1-1,5-1 1,0 0 0,0 0-1,0-4 1,0 0 0,-1 0 0,1 0 0,0 0 0,-4 0-1,4 0 1,-1-4 1,1 0-2,8 0 5,-8-1-9,8-3 5,0 0 1,0 4-2,1 0 0,-1-1 2,0 1-2,-4 0 1,0 0 1,4 0-2,-8 0 1,4 0 0,-5-1-1,-3 1 1,-4 4 0,-1 0 0,-3 0-1,-1 0 1,0 0 0,1 0-1,-1 0 1,5 0 0,-1 0 0,1 0-1,-1 0 1,5 0 0,0 0 0,4 4-1,-1 1 2,10-5-2,-10 0 1,5 0 0,4 0 0,0 0-1,1 0 1,-1 4 0,0 0 0,0 0-1,0 0 1,0 0 0,0 0 0,0 1-1,-4-5 1,4 0 0,0 0 0,1 0 0,-1 0 0,0 0-1,0 0 1,4 0 0,4-5 0,1 1-1,-1 0 2,1 0-2,-5 0 1,-4 0-1,0 0 1,0-1 0,-4 1-1,0 0 1,0 0 0,-4 0 0,-5 0-1,1 0 2,-4-1-2,-1 1 1,1 0 0,-1 0 0,1 0 0,-1 0-1,5-5 1,0 1 0,0 0 0,-1 0-1,1 3 1,4 1 0,0 0 0,4 0-1,4 0 1,4 0 0,0 4 0,0 0 0,1 0-1,-5 0 1,0 4 0,0 0 0,-4 0-1,0 0 1,0 0 0,-4-4 0,-1 0-1,-3 0 1,0 0 0,-1 0-1,5 0 1,-8 0 0,4 0 0,-1 0 0,1 0 0,0 0-1,-1 0 1,1 0 0,4 0 0,4 0 0,4 0-1,4 0 1,0 0 0,1 0-1,-1 5 1,-4-1 0,0 0 0,-4-4-1,-4 4 2,0 0-1,-1 0-1,1 0 1,0 1 0,0-1 0,4-4 0,8 0-1,9 0 1,12 0 0,8 0 0,4 0-1,5 4 1,-5 0 0,-8 0-1,-4 0 1,-4 0 0,-1 1 0,1-5-1</inkml:trace>
    </iact:actionData>
  </iact:action>
  <iact:action type="add" startTime="423217">
    <iact:property name="dataType"/>
    <iact:actionData xml:id="d88">
      <inkml:trace xmlns:inkml="http://www.w3.org/2003/InkML" xml:id="stk69" contextRef="#ctx0" brushRef="#br0">12034 8909 0,'0'0'2,"0"0"1,0 0 6,0 0 2,0 0-2,0 0 0,0 0 1,0 0 0,74 38 0,-24-30 0,12 0 0,-4 1-1,8-1 1,8 0 0,17-4 1,9-4-2,11 0 1,1-4 0,-4 0 0,-9 4-1,-12-4 1,-4 0 0,-5-5 0,-16 5 0,-12 0 0,-13 0 0,-12 0 0,-4 0-1,-5 4 3,1 0-4,-13 0 1,0 0 1,0 0 1,0 0-1,-4 0-1,0 0 1,0 0-1,0 0 2,0 0-2,-87 12 1,1-4-1,-30 9 2,-17 4-2,13 4 2,13-5-2,24-3 1,13-5-1,16-3 1,8-1 0,13-4 0,8 0-1,13-4 1,12-4-1</inkml:trace>
    </iact:actionData>
  </iact:action>
  <iact:action type="add" startTime="434296">
    <iact:property name="dataType"/>
    <iact:actionData xml:id="d89">
      <inkml:trace xmlns:inkml="http://www.w3.org/2003/InkML" xml:id="stk70" contextRef="#ctx0" brushRef="#br0">11144 8972 0,'0'0'2,"0"0"0,0 0 8,0 0 1,0 0-2,0 0 1,0 0-1,0 0 2,-41 0-1,37 0 0,4-5-1,-13 1 1,-3-8 0,-18-9-1,-11-12 1,-13-8 0,-8-5 0,8 5-1,8 3 3,5 1-3,3 0 0,5-4 1,4-5 0,0-4 0,4 1 0,8-1-1,5 0 1,7 5 0,5 3 0,4 1 0,0 4-1,4-5 2,9-7-2,12-5 1,20-8 0,26 0 0,24 8-1,16 12 1,5 13 0,0 9 0,0 7 0,8 5 0,-4 12-1,-4 8 1,-17 9 0,-20 4 0,-21 0-1,-13 4 2,-8 4-2,-12 8 1,-4 9-1,-13 8 1,-8 4 0,-8 17 0,-25 37 0,-46 45-1,-41 25 1,-8-16 0,12-37 0,13-55-1,-1-53 1,-36-50 0</inkml:trace>
    </iact:actionData>
  </iact:action>
  <iact:action type="add" startTime="454059">
    <iact:property name="dataType"/>
    <iact:actionData xml:id="d90">
      <inkml:trace xmlns:inkml="http://www.w3.org/2003/InkML" xml:id="stk71" contextRef="#ctx0" brushRef="#br0">17139 9617 0,'0'0'1,"0"0"3,0 0 6,0 0-1,0 0 1,0 0 0,0 0-1,0 0 1,41-4 0,-16 4 3,17 4-7,7 1 4,5-1 0,4-4 0,4-9 0,4 1 0,9-4 1,7-1-3,18 1 3,11 0-1,1-5-1,-8-4 1,-17-4-1</inkml:trace>
    </iact:actionData>
  </iact:action>
  <iact:action type="add" startTime="454898">
    <iact:property name="dataType"/>
    <iact:actionData xml:id="d91">
      <inkml:trace xmlns:inkml="http://www.w3.org/2003/InkML" xml:id="stk72" contextRef="#ctx0" brushRef="#br0">17454 10325 0,'0'0'7,"0"0"3,0 0 0,0 0-1,0 0 1,0 0 0,0 0 0,57-8 0,-32 4 0,12-4-1,1-1 1,16 1 0,20 0 0,21 0-1,17-1 2,4-3-2,-25 0 1,-25-5 0</inkml:trace>
    </iact:actionData>
  </iact:action>
  <iact:action type="add" startTime="455516">
    <iact:property name="dataType"/>
    <iact:actionData xml:id="d92">
      <inkml:trace xmlns:inkml="http://www.w3.org/2003/InkML" xml:id="stk73" contextRef="#ctx0" brushRef="#br0">17247 11402 0,'0'0'8,"0"0"2,0 0 0,0 0 0,41 0-1,13 0 1,24 0 1,30-8-2,37-13 1,29-8 1,-5-17-1,-32 1-2</inkml:trace>
    </iact:actionData>
  </iact:action>
  <iact:action type="add" startTime="458449">
    <iact:property name="dataType"/>
    <iact:actionData xml:id="d93">
      <inkml:trace xmlns:inkml="http://www.w3.org/2003/InkML" xml:id="stk74" contextRef="#ctx0" brushRef="#br0">10507 11911 0,'0'0'7,"0"0"3,0 0 0,0 0 0,0 0 0,0 0 0,0 0 0,0 0 0,0 0 1,0 0-3,0 0 2,62 0 0,-21 0-1,17 0 1,13 0 0,7 0 0,5 4 0,-4 5 1,-5 3-2,-4 5 1,9-1 1,8 5-1,8-5 0,0-3-1,-8-5 2,-17-4-2,-8 0 1,-12-4 0,-13-4 0,-4-4 0,-4-9 0</inkml:trace>
    </iact:actionData>
  </iact:action>
  <iact:action type="add" startTime="464977">
    <iact:property name="dataType"/>
    <iact:actionData xml:id="d94">
      <inkml:trace xmlns:inkml="http://www.w3.org/2003/InkML" xml:id="stk75" contextRef="#ctx0" brushRef="#br0">14404 12491 0,'0'0'2,"0"0"1,0 0 9,0 0-3,0 0 0,46-8 1,-5-1 1,9-3-3,8-5 3,-17 1-2,-4-5 1,-4 4 0,-4 1-1,-12 3 2,0 1-2,-5 0 1,0-1 0,1 5 0,3 0 1,5-1-3,8 1 3,8 0-2,13 0 1,8 3 0,8 1-1,0 0 1,0 0 0,-4 4 0,-8 0 0,-4 0 0,-5 0-1,5 4 1,4 0 0,8 0 0,8 1-1,13-1 2,4 0-2,-4 0 1,-9 0 0,-12 0 0,-4 0 0,4 1-1,4-5 1,17 0 0,16 0-1,9-5 2,-1-3-1,-7 0-1,-13 4 1,-9 0 0,9-1-1,8 1 1,17-4 0,12-9-1,0-7 2</inkml:trace>
    </iact:actionData>
  </iact:action>
  <iact:action type="add" startTime="467837">
    <iact:property name="dataType"/>
    <iact:actionData xml:id="d95">
      <inkml:trace xmlns:inkml="http://www.w3.org/2003/InkML" xml:id="stk76" contextRef="#ctx0" brushRef="#br0">20548 13451 0,'0'0'8,"0"0"0,0 0 3,0 0-1,0 0 3,50 13-7,49-5 4,67 0 0,74 5 1,20 3-2,5-16 2,-17 4-2,-12-4 1,-12-8-1,7-12 1,-3-14 1,-9-15-3</inkml:trace>
    </iact:actionData>
  </iact:action>
  <iact:action type="add" startTime="471023">
    <iact:property name="dataType"/>
    <iact:actionData xml:id="d96">
      <inkml:trace xmlns:inkml="http://www.w3.org/2003/InkML" xml:id="stk77" contextRef="#ctx0" brushRef="#br0">8889 14019 0,'0'0'1,"0"0"3,0 0 6,0 0-1,0 0 2,0 0-2,0 0 1,0 0 0,0 0 0,0 0 0,0 0 0,0 0-1,54 0 1,-33 0 0,8 0 0,12 4-1,21 0 1,17 0 0,16 0 0,12 0 2,5 0-4,-4 1 2,12-5 0,16-5-1,9-3 1,0-4 0,-21-1 0,-12 1 0,-5 4 0,-7 8-1,-1 4 1,-8-4 0,-13 0 0,-3-4-1,-5-5 1,-4-3 0</inkml:trace>
    </iact:actionData>
  </iact:action>
  <iact:action type="add" startTime="481916">
    <iact:property name="dataType"/>
    <iact:actionData xml:id="d97">
      <inkml:trace xmlns:inkml="http://www.w3.org/2003/InkML" xml:id="stk78" contextRef="#ctx0" brushRef="#br0">14115 13439 0,'0'0'2,"0"0"1,0 0 7,0 0 0,0 0 0,0 0 0,0 0-1,0 0 1,0 0 0,0 0 0,0 0-1,0 0 1,-42 4 0,-3 13 0,-30 8 0,-7 8 0,3-4-1,17 0 1,12 0 1,13 4-1,4 4-1,8 8 1,4 5 0,5 4-1,3 4 1,5 0 0,4-4 0,4-5 0,4-3-1,0-9 1,0-4 0</inkml:trace>
    </iact:actionData>
  </iact:action>
  <iact:action type="add" startTime="482383">
    <iact:property name="dataType"/>
    <iact:actionData xml:id="d98">
      <inkml:trace xmlns:inkml="http://www.w3.org/2003/InkML" xml:id="stk79" contextRef="#ctx0" brushRef="#br0">13672 13956 0,'0'0'6,"0"0"5,0 0-2,0 0 1,0 0 0,29 50 3,-13 0-6,9 20 2,4 17 1,0 0 0,0-8 1,0-9 1,-8-12-3,-9-12-1,-3-13 1,-5-8 1,-4-9 0,0-3 1,4-5-3</inkml:trace>
    </iact:actionData>
  </iact:action>
  <iact:action type="add" startTime="482897">
    <iact:property name="dataType"/>
    <iact:actionData xml:id="d99">
      <inkml:trace xmlns:inkml="http://www.w3.org/2003/InkML" xml:id="stk80" contextRef="#ctx0" brushRef="#br0">16312 13373 0,'0'0'8,"0"0"1,0 0 1,0 0 0,16 62 0,9-12 0,25 12 0,24 4 0,13-8-1,0-9 2,-17-11-2,-20-13 1,-13-5 0,-8 1 0,-4 4 0,-4 4-1,-1 4 1,-3 4 0,-1 9 0,1-1 0,-5 5 0,-3 0-1</inkml:trace>
    </iact:actionData>
  </iact:action>
  <iact:action type="add" startTime="483222">
    <iact:property name="dataType"/>
    <iact:actionData xml:id="d100">
      <inkml:trace xmlns:inkml="http://www.w3.org/2003/InkML" xml:id="stk81" contextRef="#ctx0" brushRef="#br0">17098 14043 0,'0'0'7,"0"0"3,0 0 0,33 46 0,-13 8 0,18 33-1,3 20 1,9 1 1,-13-21-1,-12-21-1,-17-24 1,-12-22-1</inkml:trace>
    </iact:actionData>
  </iact:action>
  <iact:action type="add" startTime="484150">
    <iact:property name="dataType"/>
    <iact:actionData xml:id="d101">
      <inkml:trace xmlns:inkml="http://www.w3.org/2003/InkML" xml:id="stk82" contextRef="#ctx0" brushRef="#br0">14851 13919 0,'0'0'6,"0"0"3,0 0 2,0 0-2,0 0 2,-41 13-1,4 7-1,-21 13 1,-25 17 0,0 4-1,13 0 1,16-9 1,17-3-2,12-5 2,17 0-2,8 1 1,16 7-1,26 13 1,24 0 1,8 0-2,-12-12 1,-8-9 0,-21-4 0,-4-8-1,-8 0 1,-9-1 0,-12 5 0,-12 21 1,-21 20-2,-17 5 1,-16-9-1,12-20 1,13-21 0</inkml:trace>
    </iact:actionData>
  </iact:action>
  <iact:action type="add" startTime="484600">
    <iact:property name="dataType"/>
    <iact:actionData xml:id="d102">
      <inkml:trace xmlns:inkml="http://www.w3.org/2003/InkML" xml:id="stk83" contextRef="#ctx0" brushRef="#br0">14549 13596 0,'0'0'7,"0"0"3,0 0 0,-16 75 0,24 32-1,17 80 1,12 45 1,0-17-2,-4-45 1,-12-46 0,-5-33 0,1-37-1,-5-38 1,1-20 0</inkml:trace>
    </iact:actionData>
  </iact:action>
  <iact:action type="add" startTime="484845">
    <iact:property name="dataType"/>
    <iact:actionData xml:id="d103">
      <inkml:trace xmlns:inkml="http://www.w3.org/2003/InkML" xml:id="stk84" contextRef="#ctx0" brushRef="#br0">15472 13431 0,'0'0'7,"0"0"3,0 0 0,0 0 0,-91 74-1,-9 21 1,-15 34 0,32-22 2,29-24-4,21-25 2,12-21 0,9-8 0,8-12-1,4 0 2,8-1-3,9 5 3,7 8 0,14 8-2,7 13 0,9 12 1,4 12 0,-4 13-1,-13 4 2,-20 1-2,-26-1 1,-15 4 0,-17-8 0,-9-17-1,5-28 1,12-38 0,-4-33 0</inkml:trace>
    </iact:actionData>
  </iact:action>
  <iact:action type="add" startTime="485266">
    <iact:property name="dataType"/>
    <iact:actionData xml:id="d104">
      <inkml:trace xmlns:inkml="http://www.w3.org/2003/InkML" xml:id="stk85" contextRef="#ctx0" brushRef="#br0">15141 13335 0,'0'0'9,"0"0"3,4 46-6,8 49 4,9 104 0,20 95 0,-3 29 0,-9-33 0,-5-50-1,-11-62 1,-1-54 1,1-41-2,-5-29 0,-4-21 1</inkml:trace>
    </iact:actionData>
  </iact:action>
  <iact:action type="add" startTime="485540">
    <iact:property name="dataType"/>
    <iact:actionData xml:id="d105">
      <inkml:trace xmlns:inkml="http://www.w3.org/2003/InkML" xml:id="stk86" contextRef="#ctx0" brushRef="#br0">15782 14060 0,'0'0'7,"0"0"3,0 0 0,62 8 0,-12 1 0,4 3-1,3 0 1,-3 1 0,-12-5 1,-9 0-2,-8-3 0</inkml:trace>
    </iact:actionData>
  </iact:action>
  <iact:action type="add" startTime="485735">
    <iact:property name="dataType"/>
    <iact:actionData xml:id="d106">
      <inkml:trace xmlns:inkml="http://www.w3.org/2003/InkML" xml:id="stk87" contextRef="#ctx0" brushRef="#br0">15720 14843 0,'0'0'7,"0"0"4,0 0-1,0 0 0,66 8 0,13-21 0,37-7 0,16-1-1</inkml:trace>
    </iact:actionData>
  </iact:action>
  <iact:action type="add" startTime="485932">
    <iact:property name="dataType"/>
    <iact:actionData xml:id="d107">
      <inkml:trace xmlns:inkml="http://www.w3.org/2003/InkML" xml:id="stk88" contextRef="#ctx0" brushRef="#br0">16945 13985 0,'0'0'8,"0"0"3,0 0-2,0 0 1,-42 13 0,13 16 0,-25 25 0,-8 29 0,0-1 0,17-15 0,16-18 0,16-16 0,9-8-1,8 0 2,13 4-2,12 8 1,12 9 0,5-1 0,-9-3 0,-8-5-1,-8-4 1,-9-4 0,-8 0-1,-8 4 2</inkml:trace>
    </iact:actionData>
  </iact:action>
  <iact:action type="add" startTime="486316">
    <iact:property name="dataType"/>
    <iact:actionData xml:id="d108">
      <inkml:trace xmlns:inkml="http://www.w3.org/2003/InkML" xml:id="stk89" contextRef="#ctx0" brushRef="#br0">16717 13696 0,'0'0'7,"0"0"3,8 66 0,17 66 0,21 96 0,-1 37 0,-3-21 0,-9-49-1,-9-42 2,-3-37-2,-8-29 1,-5-25-1,0-20 1</inkml:trace>
    </iact:actionData>
  </iact:action>
  <iact:action type="add" startTime="486560">
    <iact:property name="dataType"/>
    <iact:actionData xml:id="d109">
      <inkml:trace xmlns:inkml="http://www.w3.org/2003/InkML" xml:id="stk90" contextRef="#ctx0" brushRef="#br0">17052 13832 0,'0'0'7,"0"0"3,0 0 0,0 0 0,42 67 0,24 73 0,21 84 1,0 20-2,-9-29 0,-28-49 1,-9-42 1,-4-33-2</inkml:trace>
    </iact:actionData>
  </iact:action>
  <iact:action type="add" startTime="486989">
    <iact:property name="dataType"/>
    <iact:actionData xml:id="d110">
      <inkml:trace xmlns:inkml="http://www.w3.org/2003/InkML" xml:id="stk91" contextRef="#ctx0" brushRef="#br0">18107 14337 0,'0'0'6,"0"0"4,0 0 0</inkml:trace>
    </iact:actionData>
  </iact:action>
  <iact:action type="add" startTime="487146">
    <iact:property name="dataType"/>
    <iact:actionData xml:id="d111">
      <inkml:trace xmlns:inkml="http://www.w3.org/2003/InkML" xml:id="stk92" contextRef="#ctx0" brushRef="#br0">18554 14880 0,'0'0'7,"0"0"2,0 0 1,-33 58 1,16 25-2</inkml:trace>
    </iact:actionData>
  </iact:action>
  <iact:action type="add" startTime="487610">
    <iact:property name="dataType"/>
    <iact:actionData xml:id="d112">
      <inkml:trace xmlns:inkml="http://www.w3.org/2003/InkML" xml:id="stk93" contextRef="#ctx0" brushRef="#br0">16279 13534 0,'0'0'6,"0"0"4,0 0 0,0 0 0,70 21 0,8 0 0,42 3-1,17 1 0,-1-4 3,1-4 0,-5 3-5,-7-3 3,-18-1-1,-20-3 1,-25-1 1,-16 1-2,-9 3 1,-8 9-1</inkml:trace>
    </iact:actionData>
  </iact:action>
  <iact:action type="add" startTime="487873">
    <iact:property name="dataType"/>
    <iact:actionData xml:id="d113">
      <inkml:trace xmlns:inkml="http://www.w3.org/2003/InkML" xml:id="stk94" contextRef="#ctx0" brushRef="#br0">17917 14064 0,'0'0'8,"0"0"1,0 0 1,4 75 0,8 28 0,5 63 0,16 49 1,13 5-2,3-30 3,22-41-3</inkml:trace>
    </iact:actionData>
  </iact:action>
  <iact:action type="add" startTime="488677">
    <iact:property name="dataType"/>
    <iact:actionData xml:id="d114">
      <inkml:trace xmlns:inkml="http://www.w3.org/2003/InkML" xml:id="stk95" contextRef="#ctx0" brushRef="#br0">18711 14263 0,'0'0'6,"0"0"3,0 0 1,0 0 0,0 0 0</inkml:trace>
    </iact:actionData>
  </iact:action>
  <iact:action type="add" startTime="488843">
    <iact:property name="dataType"/>
    <iact:actionData xml:id="d115">
      <inkml:trace xmlns:inkml="http://www.w3.org/2003/InkML" xml:id="stk96" contextRef="#ctx0" brushRef="#br0">18997 14677 0,'0'0'8,"-50"45"1,-4 13 1,-24 34 0,-5 28 0,0 16-1</inkml:trace>
    </iact:actionData>
  </iact:action>
  <iact:action type="add" startTime="501303">
    <iact:property name="dataType"/>
    <iact:actionData xml:id="d116">
      <inkml:trace xmlns:inkml="http://www.w3.org/2003/InkML" xml:id="stk97" contextRef="#ctx0" brushRef="#br0">14309 15381 0,'0'0'1,"0"0"3,0 0 5,0 0 1,0 0 0,0 0-1,0 0 1,0 0 0,0 0-1,0 0 1,0 0 0,33-42 1,-20 38-2,-1 4 1,5-4-1,3 4 1,5 0 0,4 0 0,4 4 0,9-4 0,3 0 0,5-4-1,8 0 1,0 0 0,8 0 1,-8 0-2,8 4 1,0 4 0,9 0-1,-5 0 1,-4-4 0,0-4 0,5 0 0,-5 0 0,-4-1-1,-4 5 1,0 0 0,0 0-1,-5 5 1,5-1 1,4 0-3,-12 0 3,4 0-2,-5 0 2,-7-4-1,-1 0-1,-4 0 2,1 0-2,3 0 0,5 4 2,3 0-2,5 5 1,4-1 0,0-4 0,-4 0-1,-1 0 2,-3 1-3,-4-1 3,-5 4-1,-4-4 0,5 0-1,3 0 1,9 1 0,8 3 0,8 0-1,9 0 2,4 1-2,-5-1 1,-3 4 0,-5 1 0,9 3 0,3 5-1,14 0 1,7-5 0,-4-3 0,-12-5 0,-16-4-1,-9-4 1,-5-4 0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6A6CB9B-DA86-4425-BB98-B518DC9E479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0D5F4D2-486A-4B16-905E-63AA5AFBFB6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02B879F-4D28-4DA3-B7E2-B26FEABB2FA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23B0B1CE-BB2E-4264-B5F5-CF6F328F539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6697C0E0-455D-43B7-BEA6-2169EC18842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AC0D50D0-34CE-4727-8E4F-6DE24BAB06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40FB90C-A780-4913-BF17-942579AC975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7F48806C-69DE-4707-A2C7-049473AFB6BB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8F5A9FA9-0A92-4F1E-844A-C1BA230622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F7BCB8D0-492C-4CEC-BBFB-90DE12373C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369133AC-0090-49A4-93AF-15FF15CAC1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4809E697-24F1-40F0-86B9-53B9D1FED1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5F85D0BC-3C37-4F1E-9248-2325297884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9F05F36F-1CB9-459B-9AAF-D6C4DB9415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A15EBD03-80D8-4617-B2F1-DC5D8F14F8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EAD2B780-7B8E-431F-AF88-846069D9A2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165490B6-C463-4994-B576-A642487D3CC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4EB88946-52DA-44B6-8F79-2176B4F2756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F992AC99-B5FB-4140-A7B8-E7D3CB501B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F6CCB564-04B5-4A8E-A3ED-A795A2FA1F9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43F7CDDD-F51F-42A8-B4AC-0494BF57EFA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08015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363D84E7-6C66-4A17-9114-157C9ABFC99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1926176B-2224-4EBD-A8F1-07592EA6122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61D37BD-34CB-4EE1-90F1-67B25A2D59F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9B0C83-0FC8-4060-9A38-90B5E46EEAE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91927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3B870C3-B46E-48F3-91AF-97A45A88E0E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A7C8BEC-70B1-440C-8C3C-BE48339CA1B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4FA8AF1B-6C32-4496-B66A-0B051918ED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E8E4D5-0562-4BCB-8D79-4DDD3C8E277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71824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48F4209-D7EA-4887-8222-5D9FE4534A6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9229DA61-FDD6-4E9D-9A42-A2528FCF88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3E23A97-21B1-4085-882E-6D91D507018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F23BED-D474-4A3F-9634-40E16383AD8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28638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CBC9308-5914-4BB7-B285-402EC91BAB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0125B5A-F865-4017-AE1B-13289533D65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633D1263-EE12-46F2-8141-5FB1137F29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C8FF9A-FEEE-44D8-AA41-6C4379E8FC0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410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8879AFAF-F2E2-4BEF-8112-4467D602204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F2DC96D3-E8F8-4EDC-A0A4-842620C27CA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4382835C-E721-49C1-AC5F-5DE40E50ED3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E79F7B-B3BC-46E4-913D-4109C246A4F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4054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3B872755-A36E-4AB3-AA5E-38EB4E430A1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10F8420B-D85E-4149-B1BE-AEFC59C47C3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2A1E17CC-9DA5-4526-9585-52748BEF76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659CAA-438D-40D4-805E-34E851A851D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3936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867CF92A-DE21-4344-82FA-56C3421F008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28D5B39F-5859-4897-8781-8F45BEE0C8E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98D50A31-69C7-4A73-B33F-BEE40AA2E4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0A2174-8DAA-4230-9352-810F69CEF7B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51646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6E86E7C7-2FC0-4175-A8D5-58107B35A3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AEF84D71-60BA-406B-A59E-A3F6E58591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68D33162-AC2F-4B84-800E-7B5123DA0F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A61CC0-7B65-4880-9679-80EA1A2CF36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8112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5430D55-1F4B-4CA6-8AF3-CE0CA2628FA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9ED20EC7-1894-4875-A396-3AE0307612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7EF654E6-7B66-48B8-AA71-A4449223076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120388-858F-4FAB-9948-C63C52BE359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00712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57276B29-C347-4A99-9692-84F3C4107A5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0D616669-2E91-47B3-A293-3E757F6DDC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511ADC31-140D-4A7A-9C60-B15CBE4653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C5D3B9-ECB5-4364-8B28-E604C116B2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0339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168964C-DFED-4A1E-8CD2-3E8BD777AAC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471CB21-CEDD-4C56-9367-FF8CDBBAED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7ADA1D1-B942-4B96-8EC6-F30B4108D0B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D906D3ED-6463-47AC-8064-CDD619CCC9C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3C90DB48-A8C3-40E9-80AE-061DC3BCA13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B2912354-8BB6-4813-9F03-1816E043FD1B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E628D2D-B203-479F-AED7-50A002FA6386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87F3E3AC-C554-43F0-BF6E-3DABC1607E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209B73C0-0110-4F01-BAE5-F166FBF4EC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780940C4-74BA-4B7D-96AB-F910EB5BC75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83329FF-1A90-43B3-B7A3-45E1C1B01E3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8BEA365-6B16-4C3A-A282-36FCFA1C078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7513E088-8A6E-49BC-8BD1-C0AD9052687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microsoft.com/office/2011/relationships/inkAction" Target="../ink/inkAction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microsoft.com/office/2011/relationships/inkAction" Target="../ink/inkAction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microsoft.com/office/2011/relationships/inkAction" Target="../ink/inkAction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6914D07C-6573-4F16-8E2C-C19EE8BB2F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翻译模式预习要点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6A1605F4-A8E2-40D7-8953-9B178BFDB2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 dirty="0"/>
              <a:t>一种语法制导翻译方法</a:t>
            </a:r>
            <a:endParaRPr lang="en-US" altLang="zh-CN" sz="2800" dirty="0"/>
          </a:p>
          <a:p>
            <a:pPr eaLnBrk="1" hangingPunct="1"/>
            <a:r>
              <a:rPr lang="zh-CN" altLang="en-US" sz="2800" dirty="0"/>
              <a:t>相对于语法制导定义更贴近最终的编译器程序</a:t>
            </a:r>
          </a:p>
          <a:p>
            <a:pPr eaLnBrk="1" hangingPunct="1"/>
            <a:r>
              <a:rPr lang="zh-CN" altLang="en-US" sz="2800" dirty="0"/>
              <a:t>将语义动作（程序片段）嵌入产生式右部</a:t>
            </a:r>
          </a:p>
          <a:p>
            <a:pPr lvl="1" eaLnBrk="1" hangingPunct="1"/>
            <a:r>
              <a:rPr lang="zh-CN" altLang="en-US" sz="2400" dirty="0"/>
              <a:t>指出了翻译工作要执行的代码</a:t>
            </a:r>
            <a:endParaRPr lang="en-US" altLang="zh-CN" sz="2400" dirty="0"/>
          </a:p>
          <a:p>
            <a:pPr lvl="1" eaLnBrk="1" hangingPunct="1"/>
            <a:r>
              <a:rPr lang="zh-CN" altLang="en-US" sz="2400" dirty="0"/>
              <a:t>在产生式右部的位置决定了在语法树中的位置，遍历语法树时执行代码</a:t>
            </a:r>
            <a:br>
              <a:rPr lang="en-US" altLang="zh-CN" sz="2400" dirty="0"/>
            </a:br>
            <a:r>
              <a:rPr lang="en-US" altLang="zh-CN" sz="2400" dirty="0"/>
              <a:t>——</a:t>
            </a:r>
            <a:r>
              <a:rPr lang="zh-CN" altLang="en-US" sz="2400" dirty="0"/>
              <a:t>指出了翻译代码执行的时机</a:t>
            </a:r>
            <a:endParaRPr lang="en-US" altLang="zh-CN" sz="2400" dirty="0"/>
          </a:p>
          <a:p>
            <a:pPr eaLnBrk="1" hangingPunct="1"/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8006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415"/>
    </mc:Choice>
    <mc:Fallback xmlns="">
      <p:transition spd="slow" advTm="13041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CD84B91C-73E3-4E86-BC58-0A8BAA790C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例：简单表达式计算（续）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7E27E011-5444-4B0F-BCD9-AC9EC839CB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%include {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#ifndef YYSTYPE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#define YYSTYPE double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#endif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//%token NUMBER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%left '+' '-'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%left '*' '/'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%right UMINUS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%%</a:t>
            </a:r>
          </a:p>
        </p:txBody>
      </p:sp>
      <p:sp>
        <p:nvSpPr>
          <p:cNvPr id="195588" name="Text Box 4">
            <a:extLst>
              <a:ext uri="{FF2B5EF4-FFF2-40B4-BE49-F238E27FC236}">
                <a16:creationId xmlns:a16="http://schemas.microsoft.com/office/drawing/2014/main" id="{82F59EAE-EBF3-4B22-AFB0-88FDCCD835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5600" y="1989138"/>
            <a:ext cx="2520950" cy="176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3333CC"/>
                </a:solidFill>
              </a:rPr>
              <a:t>我们要翻译的结果是什么？表达式值！</a:t>
            </a:r>
            <a:br>
              <a:rPr kumimoji="0" lang="zh-CN" altLang="en-US" sz="2000" b="1">
                <a:solidFill>
                  <a:srgbClr val="3333CC"/>
                </a:solidFill>
              </a:rPr>
            </a:br>
            <a:r>
              <a:rPr kumimoji="0" lang="zh-CN" altLang="en-US" sz="2000" b="1">
                <a:solidFill>
                  <a:srgbClr val="3333CC"/>
                </a:solidFill>
              </a:rPr>
              <a:t>所以类型是</a:t>
            </a:r>
            <a:r>
              <a:rPr kumimoji="0" lang="en-US" altLang="zh-CN" sz="2000" b="1">
                <a:solidFill>
                  <a:srgbClr val="3333CC"/>
                </a:solidFill>
              </a:rPr>
              <a:t>double</a:t>
            </a:r>
          </a:p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3333CC"/>
                </a:solidFill>
              </a:rPr>
              <a:t>YYSTYPE</a:t>
            </a:r>
            <a:r>
              <a:rPr kumimoji="0" lang="zh-CN" altLang="en-US" sz="2000" b="1">
                <a:solidFill>
                  <a:srgbClr val="3333CC"/>
                </a:solidFill>
              </a:rPr>
              <a:t>是翻译结果的类型</a:t>
            </a:r>
            <a:endParaRPr kumimoji="0" lang="zh-CN" altLang="en-US" sz="2000" b="1">
              <a:solidFill>
                <a:srgbClr val="3333CC"/>
              </a:solidFill>
              <a:sym typeface="Math1" pitchFamily="2" charset="2"/>
            </a:endParaRPr>
          </a:p>
        </p:txBody>
      </p:sp>
      <p:sp>
        <p:nvSpPr>
          <p:cNvPr id="195589" name="Line 5">
            <a:extLst>
              <a:ext uri="{FF2B5EF4-FFF2-40B4-BE49-F238E27FC236}">
                <a16:creationId xmlns:a16="http://schemas.microsoft.com/office/drawing/2014/main" id="{43ACB96B-1224-4496-A42F-F1F9F562043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73600" y="2141538"/>
            <a:ext cx="838200" cy="762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5590" name="Text Box 6">
            <a:extLst>
              <a:ext uri="{FF2B5EF4-FFF2-40B4-BE49-F238E27FC236}">
                <a16:creationId xmlns:a16="http://schemas.microsoft.com/office/drawing/2014/main" id="{C5EC1156-6695-48A3-ADFD-26085B8677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4005263"/>
            <a:ext cx="23622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3333CC"/>
                </a:solidFill>
              </a:rPr>
              <a:t>运算符优先级</a:t>
            </a:r>
            <a:br>
              <a:rPr kumimoji="0" lang="en-US" altLang="zh-CN" sz="2000" b="1">
                <a:solidFill>
                  <a:srgbClr val="3333CC"/>
                </a:solidFill>
                <a:sym typeface="Math1" pitchFamily="2" charset="2"/>
              </a:rPr>
            </a:br>
            <a:r>
              <a:rPr kumimoji="0" lang="zh-CN" altLang="en-US" sz="2000" b="1">
                <a:solidFill>
                  <a:srgbClr val="3333CC"/>
                </a:solidFill>
                <a:sym typeface="Math1" pitchFamily="2" charset="2"/>
              </a:rPr>
              <a:t>前</a:t>
            </a:r>
            <a:r>
              <a:rPr kumimoji="0" lang="en-US" altLang="zh-CN" sz="2000" b="1">
                <a:solidFill>
                  <a:srgbClr val="3333CC"/>
                </a:solidFill>
                <a:sym typeface="Wingdings" panose="05000000000000000000" pitchFamily="2" charset="2"/>
              </a:rPr>
              <a:t></a:t>
            </a:r>
            <a:r>
              <a:rPr kumimoji="0" lang="zh-CN" altLang="en-US" sz="2000" b="1">
                <a:solidFill>
                  <a:srgbClr val="3333CC"/>
                </a:solidFill>
                <a:sym typeface="Wingdings" panose="05000000000000000000" pitchFamily="2" charset="2"/>
              </a:rPr>
              <a:t>后，低</a:t>
            </a:r>
            <a:r>
              <a:rPr kumimoji="0" lang="en-US" altLang="zh-CN" sz="2000" b="1">
                <a:solidFill>
                  <a:srgbClr val="3333CC"/>
                </a:solidFill>
                <a:sym typeface="Wingdings" panose="05000000000000000000" pitchFamily="2" charset="2"/>
              </a:rPr>
              <a:t></a:t>
            </a:r>
            <a:r>
              <a:rPr kumimoji="0" lang="zh-CN" altLang="en-US" sz="2000" b="1">
                <a:solidFill>
                  <a:srgbClr val="3333CC"/>
                </a:solidFill>
                <a:sym typeface="Wingdings" panose="05000000000000000000" pitchFamily="2" charset="2"/>
              </a:rPr>
              <a:t>高</a:t>
            </a:r>
            <a:endParaRPr kumimoji="0" lang="en-US" altLang="zh-CN" sz="2000" b="1">
              <a:solidFill>
                <a:srgbClr val="3333CC"/>
              </a:solidFill>
            </a:endParaRPr>
          </a:p>
        </p:txBody>
      </p:sp>
      <p:sp>
        <p:nvSpPr>
          <p:cNvPr id="195591" name="Line 7">
            <a:extLst>
              <a:ext uri="{FF2B5EF4-FFF2-40B4-BE49-F238E27FC236}">
                <a16:creationId xmlns:a16="http://schemas.microsoft.com/office/drawing/2014/main" id="{832994A1-CEC5-49D0-9D52-5122331C6CB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49638" y="4157663"/>
            <a:ext cx="838200" cy="762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95FD4BCA-AD08-436C-96EC-7AB72B30AB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412875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3333CC"/>
                </a:solidFill>
              </a:rPr>
              <a:t>复制到头文件中</a:t>
            </a:r>
            <a:endParaRPr kumimoji="0" lang="zh-CN" altLang="en-US" sz="2000" b="1">
              <a:solidFill>
                <a:srgbClr val="3333CC"/>
              </a:solidFill>
              <a:sym typeface="Math1" pitchFamily="2" charset="2"/>
            </a:endParaRPr>
          </a:p>
        </p:txBody>
      </p:sp>
      <p:sp>
        <p:nvSpPr>
          <p:cNvPr id="9" name="Line 5">
            <a:extLst>
              <a:ext uri="{FF2B5EF4-FFF2-40B4-BE49-F238E27FC236}">
                <a16:creationId xmlns:a16="http://schemas.microsoft.com/office/drawing/2014/main" id="{B80F72BF-966E-45F3-9F3D-5786AD25981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08400" y="1636713"/>
            <a:ext cx="939800" cy="2794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C41964F-335B-4A80-BEA5-11069B338EC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12800" y="777960"/>
              <a:ext cx="8028360" cy="52722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C41964F-335B-4A80-BEA5-11069B338E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3440" y="768600"/>
                <a:ext cx="8047080" cy="5290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FDC6E8E-4FF2-4D81-BAA4-C9C27ECF20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963"/>
    </mc:Choice>
    <mc:Fallback xmlns="">
      <p:transition spd="slow" advTm="176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5588" grpId="0"/>
      <p:bldP spid="195590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B5D23761-5548-4222-98BA-5C7CFCE625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例：简单表达式计算（续）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5EC04DE2-501E-448D-99D4-F38DCB5FC4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lines	:	lines expr '\n'	{ printf("%g\n", $2);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lines '\n'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endParaRPr kumimoji="0" lang="en-US" altLang="zh-CN" sz="1800">
              <a:latin typeface="Courier New" panose="02070309020205020404" pitchFamily="49" charset="0"/>
            </a:endParaRP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expr	:	expr '+' expr	{ $$ = $1 + $3;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expr '-' expr	{ $$ = $1 - $3;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expr '*' expr	{ $$ = $1 * $3;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expr '/' expr	{ $$ = $1 / $3;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'(' expr ')'	{ $$ = $2;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'-' expr %prec UMINUS	{ $$ = -$2;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NUMBER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;</a:t>
            </a:r>
          </a:p>
        </p:txBody>
      </p:sp>
      <p:sp>
        <p:nvSpPr>
          <p:cNvPr id="196612" name="Text Box 4">
            <a:extLst>
              <a:ext uri="{FF2B5EF4-FFF2-40B4-BE49-F238E27FC236}">
                <a16:creationId xmlns:a16="http://schemas.microsoft.com/office/drawing/2014/main" id="{28285D80-5578-43DC-9BF6-6B85F7687B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5516563"/>
            <a:ext cx="23622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3333CC"/>
                </a:solidFill>
              </a:rPr>
              <a:t>表达式的上下文无关文法</a:t>
            </a:r>
            <a:r>
              <a:rPr kumimoji="0" lang="en-US" altLang="zh-CN" sz="2000" b="1">
                <a:solidFill>
                  <a:srgbClr val="3333CC"/>
                </a:solidFill>
              </a:rPr>
              <a:t>/</a:t>
            </a:r>
            <a:r>
              <a:rPr kumimoji="0" lang="zh-CN" altLang="en-US" sz="2000" b="1">
                <a:solidFill>
                  <a:srgbClr val="3333CC"/>
                </a:solidFill>
              </a:rPr>
              <a:t>翻译模式</a:t>
            </a:r>
            <a:endParaRPr kumimoji="0" lang="zh-CN" altLang="en-US" sz="2000" b="1">
              <a:solidFill>
                <a:srgbClr val="3333CC"/>
              </a:solidFill>
              <a:sym typeface="Math1" pitchFamily="2" charset="2"/>
            </a:endParaRPr>
          </a:p>
        </p:txBody>
      </p:sp>
      <p:sp>
        <p:nvSpPr>
          <p:cNvPr id="196613" name="Line 5">
            <a:extLst>
              <a:ext uri="{FF2B5EF4-FFF2-40B4-BE49-F238E27FC236}">
                <a16:creationId xmlns:a16="http://schemas.microsoft.com/office/drawing/2014/main" id="{255F7BE9-3047-4781-8D9B-47E8990A777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7538" y="4797425"/>
            <a:ext cx="509587" cy="8001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14D854E-BADD-46B9-985F-1ED2011D0A7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0520" y="1362240"/>
              <a:ext cx="8534880" cy="5382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14D854E-BADD-46B9-985F-1ED2011D0A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1160" y="1352880"/>
                <a:ext cx="8553600" cy="5401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D7E8A89-5A9C-467A-9998-56D7AB4C5D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1780"/>
    </mc:Choice>
    <mc:Fallback xmlns="">
      <p:transition spd="slow" advTm="521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66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C536E2BA-4ECB-4FD1-AD9D-C9B413CEC1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例：简单表达式计算（续）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979A3C29-D440-4EC1-BBF8-8AE57627F1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NUMBER	:	'0'				{ $$ = 0.0;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'1'				{ $$ = 1.0;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'2'				{ $$ = 2.0;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'3'				{ $$ = 3.0;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'4'				{ $$ = 4.0;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'5'				{ $$ = 5.0;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'6'				{ $$ = 6.0;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'7'				{ $$ = 7.0;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'8'				{ $$ = 8.0;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|	'9'				{ $$ = 9.0;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	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%%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00A59C6-0A75-43FB-BD4A-B443B8AE390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75840" y="1631880"/>
              <a:ext cx="6845760" cy="4223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00A59C6-0A75-43FB-BD4A-B443B8AE390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6480" y="1622520"/>
                <a:ext cx="6864480" cy="4241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AF350D4-5C32-47F8-BF01-B19E443CE1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96"/>
    </mc:Choice>
    <mc:Fallback xmlns="">
      <p:transition spd="slow" advTm="35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737AFB58-F388-45AE-B27D-D52B53D90B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例：简单表达式计算（续）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AA039D0-AE6B-4FA6-ACA4-D2DE4430BC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int yygettoken(void)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{	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return getchar();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endParaRPr kumimoji="0" lang="en-US" altLang="zh-CN" sz="1800">
              <a:latin typeface="Courier New" panose="02070309020205020404" pitchFamily="49" charset="0"/>
            </a:endParaRP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int main(void)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{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	return yyparse();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1800"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98660" name="Text Box 4">
            <a:extLst>
              <a:ext uri="{FF2B5EF4-FFF2-40B4-BE49-F238E27FC236}">
                <a16:creationId xmlns:a16="http://schemas.microsoft.com/office/drawing/2014/main" id="{77266428-B02A-48DA-8C7B-F092917E6E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6463" y="1916113"/>
            <a:ext cx="2362200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3333CC"/>
                </a:solidFill>
              </a:rPr>
              <a:t>还没有完整的词法分析器，简单地令每个字符是一个单词</a:t>
            </a:r>
            <a:endParaRPr kumimoji="0" lang="zh-CN" altLang="en-US" sz="2000" b="1">
              <a:solidFill>
                <a:srgbClr val="3333CC"/>
              </a:solidFill>
              <a:sym typeface="Math1" pitchFamily="2" charset="2"/>
            </a:endParaRPr>
          </a:p>
        </p:txBody>
      </p:sp>
      <p:sp>
        <p:nvSpPr>
          <p:cNvPr id="198661" name="Line 5">
            <a:extLst>
              <a:ext uri="{FF2B5EF4-FFF2-40B4-BE49-F238E27FC236}">
                <a16:creationId xmlns:a16="http://schemas.microsoft.com/office/drawing/2014/main" id="{95E74C8A-A195-4EF4-9E30-803818163E7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54463" y="2068513"/>
            <a:ext cx="838200" cy="762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8662" name="Text Box 6">
            <a:extLst>
              <a:ext uri="{FF2B5EF4-FFF2-40B4-BE49-F238E27FC236}">
                <a16:creationId xmlns:a16="http://schemas.microsoft.com/office/drawing/2014/main" id="{15D85B99-9DD5-4EB1-AA55-EF81AF240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4149725"/>
            <a:ext cx="23622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3333CC"/>
                </a:solidFill>
              </a:rPr>
              <a:t>调用语法分析（翻译）器</a:t>
            </a:r>
            <a:endParaRPr kumimoji="0" lang="zh-CN" altLang="en-US" sz="2000" b="1">
              <a:solidFill>
                <a:srgbClr val="3333CC"/>
              </a:solidFill>
              <a:sym typeface="Math1" pitchFamily="2" charset="2"/>
            </a:endParaRPr>
          </a:p>
        </p:txBody>
      </p:sp>
      <p:sp>
        <p:nvSpPr>
          <p:cNvPr id="198663" name="Line 7">
            <a:extLst>
              <a:ext uri="{FF2B5EF4-FFF2-40B4-BE49-F238E27FC236}">
                <a16:creationId xmlns:a16="http://schemas.microsoft.com/office/drawing/2014/main" id="{FD3A0157-CD0E-4067-9BC4-9D1C3419ECC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35375" y="3789363"/>
            <a:ext cx="652463" cy="512762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EAD8095-4F72-4473-80CA-86BA48BCD40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22040"/>
              <a:ext cx="7848360" cy="60325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EAD8095-4F72-4473-80CA-86BA48BCD4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12680"/>
                <a:ext cx="7867080" cy="6051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FE04AC3-8026-4DF4-A448-714F7B753A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400"/>
    </mc:Choice>
    <mc:Fallback xmlns="">
      <p:transition spd="slow" advTm="177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8660" grpId="0"/>
      <p:bldP spid="1986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标题 1">
            <a:extLst>
              <a:ext uri="{FF2B5EF4-FFF2-40B4-BE49-F238E27FC236}">
                <a16:creationId xmlns:a16="http://schemas.microsoft.com/office/drawing/2014/main" id="{DF843380-5A27-4211-896E-840FEEF301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C++</a:t>
            </a:r>
            <a:r>
              <a:rPr lang="zh-CN" altLang="en-US"/>
              <a:t>版本</a:t>
            </a:r>
          </a:p>
        </p:txBody>
      </p:sp>
      <p:sp>
        <p:nvSpPr>
          <p:cNvPr id="32771" name="内容占位符 2">
            <a:extLst>
              <a:ext uri="{FF2B5EF4-FFF2-40B4-BE49-F238E27FC236}">
                <a16:creationId xmlns:a16="http://schemas.microsoft.com/office/drawing/2014/main" id="{5BA1CBD0-0576-4891-8D60-3B54C7BE4E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/****************************************************************************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expr.y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ParserWizard generated YACC file.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Date: 2016</a:t>
            </a:r>
            <a:r>
              <a:rPr kumimoji="0" lang="zh-CN" altLang="en-US" sz="2000">
                <a:latin typeface="Courier New" panose="02070309020205020404" pitchFamily="49" charset="0"/>
              </a:rPr>
              <a:t>年</a:t>
            </a:r>
            <a:r>
              <a:rPr kumimoji="0" lang="en-US" altLang="zh-CN" sz="2000">
                <a:latin typeface="Courier New" panose="02070309020205020404" pitchFamily="49" charset="0"/>
              </a:rPr>
              <a:t>10</a:t>
            </a:r>
            <a:r>
              <a:rPr kumimoji="0" lang="zh-CN" altLang="en-US" sz="2000">
                <a:latin typeface="Courier New" panose="02070309020205020404" pitchFamily="49" charset="0"/>
              </a:rPr>
              <a:t>月</a:t>
            </a:r>
            <a:r>
              <a:rPr kumimoji="0" lang="en-US" altLang="zh-CN" sz="2000">
                <a:latin typeface="Courier New" panose="02070309020205020404" pitchFamily="49" charset="0"/>
              </a:rPr>
              <a:t>18</a:t>
            </a:r>
            <a:r>
              <a:rPr kumimoji="0" lang="zh-CN" altLang="en-US" sz="2000">
                <a:latin typeface="Courier New" panose="02070309020205020404" pitchFamily="49" charset="0"/>
              </a:rPr>
              <a:t>日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zh-CN" altLang="en-US" sz="2000">
                <a:latin typeface="Courier New" panose="02070309020205020404" pitchFamily="49" charset="0"/>
              </a:rPr>
              <a:t>****************************************************************************</a:t>
            </a:r>
            <a:r>
              <a:rPr kumimoji="0" lang="en-US" altLang="zh-CN" sz="2000">
                <a:latin typeface="Courier New" panose="02070309020205020404" pitchFamily="49" charset="0"/>
              </a:rPr>
              <a:t>/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#include &lt;iostream&gt;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#include &lt;cctype&gt;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using namespace std;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%}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kumimoji="0" lang="zh-CN" altLang="en-US" sz="2000">
              <a:latin typeface="Courier New" panose="02070309020205020404" pitchFamily="49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B86F4CF-C368-4DC6-937F-B52B16432E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01"/>
    </mc:Choice>
    <mc:Fallback xmlns="">
      <p:transition spd="slow" advTm="1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标题 1">
            <a:extLst>
              <a:ext uri="{FF2B5EF4-FFF2-40B4-BE49-F238E27FC236}">
                <a16:creationId xmlns:a16="http://schemas.microsoft.com/office/drawing/2014/main" id="{1EF33918-1593-4D24-A093-5CE6F1202E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C++</a:t>
            </a:r>
            <a:r>
              <a:rPr lang="zh-CN" altLang="en-US"/>
              <a:t>版本（续）</a:t>
            </a:r>
          </a:p>
        </p:txBody>
      </p:sp>
      <p:sp>
        <p:nvSpPr>
          <p:cNvPr id="33795" name="内容占位符 2">
            <a:extLst>
              <a:ext uri="{FF2B5EF4-FFF2-40B4-BE49-F238E27FC236}">
                <a16:creationId xmlns:a16="http://schemas.microsoft.com/office/drawing/2014/main" id="{99C5F74B-F144-46D9-974B-31AB2262DA3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%include 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#ifndef YYSTYPE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#define YYSTYPE double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#endif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}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// parser name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%name expr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// class definition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	// place any extra class members here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	virtual int yygettoken();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}</a:t>
            </a:r>
            <a:endParaRPr kumimoji="0" lang="zh-CN" altLang="en-US" sz="2000">
              <a:latin typeface="Courier New" panose="02070309020205020404" pitchFamily="49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2E50505-C690-455E-9AA5-931BAA17D8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0"/>
    </mc:Choice>
    <mc:Fallback xmlns="">
      <p:transition spd="slow" advTm="2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标题 1">
            <a:extLst>
              <a:ext uri="{FF2B5EF4-FFF2-40B4-BE49-F238E27FC236}">
                <a16:creationId xmlns:a16="http://schemas.microsoft.com/office/drawing/2014/main" id="{0D1B48A6-5F75-4307-B565-FF851AB5C5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C++</a:t>
            </a:r>
            <a:r>
              <a:rPr lang="zh-CN" altLang="en-US"/>
              <a:t>版本（续）</a:t>
            </a:r>
          </a:p>
        </p:txBody>
      </p:sp>
      <p:sp>
        <p:nvSpPr>
          <p:cNvPr id="34819" name="内容占位符 2">
            <a:extLst>
              <a:ext uri="{FF2B5EF4-FFF2-40B4-BE49-F238E27FC236}">
                <a16:creationId xmlns:a16="http://schemas.microsoft.com/office/drawing/2014/main" id="{6891170A-0CC6-4C85-A6B7-1DAFDDCBDB0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// constructor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	// place any extra initialisation code here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}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// destructor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	// place any extra cleanup code here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}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// place any declarations here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//%token NUMBER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%left '+' '-'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%left '*' '/'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%right UMINUS</a:t>
            </a:r>
            <a:endParaRPr kumimoji="0" lang="zh-CN" altLang="en-US" sz="2000">
              <a:latin typeface="Courier New" panose="02070309020205020404" pitchFamily="49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45F830E-FA53-49C1-98DA-170AA28EDB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2"/>
    </mc:Choice>
    <mc:Fallback xmlns="">
      <p:transition spd="slow" advTm="1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标题 1">
            <a:extLst>
              <a:ext uri="{FF2B5EF4-FFF2-40B4-BE49-F238E27FC236}">
                <a16:creationId xmlns:a16="http://schemas.microsoft.com/office/drawing/2014/main" id="{8F05267C-8798-4106-BF45-B60EA6BFAE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C++</a:t>
            </a:r>
            <a:r>
              <a:rPr lang="zh-CN" altLang="en-US"/>
              <a:t>版本（续）</a:t>
            </a:r>
          </a:p>
        </p:txBody>
      </p:sp>
      <p:sp>
        <p:nvSpPr>
          <p:cNvPr id="35843" name="内容占位符 2">
            <a:extLst>
              <a:ext uri="{FF2B5EF4-FFF2-40B4-BE49-F238E27FC236}">
                <a16:creationId xmlns:a16="http://schemas.microsoft.com/office/drawing/2014/main" id="{95C2023F-CABF-4464-8B74-27D52A3A02F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lines	:	lines expr '\n'	{ cout &lt;&lt; $2 &lt;&lt; endl;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lines '\n'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;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1600">
              <a:latin typeface="Courier New" panose="02070309020205020404" pitchFamily="49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expr	:	expr '+' expr	{ $$ = $1 + $3;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expr '-' expr	{ $$ = $1 - $3;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expr '*' expr	{ $$ = $1 * $3;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expr '/' expr	{ $$ = $1 / $3;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'(' expr ')'	{ $$ = $2;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'-' expr %prec UMINUS	{ $$ = -$2;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NUMBER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;</a:t>
            </a:r>
            <a:endParaRPr kumimoji="0" lang="zh-CN" altLang="en-US" sz="1600">
              <a:latin typeface="Courier New" panose="02070309020205020404" pitchFamily="49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9C129FB-965B-433A-9C17-1FE1985DE5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2"/>
    </mc:Choice>
    <mc:Fallback xmlns="">
      <p:transition spd="slow" advTm="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标题 1">
            <a:extLst>
              <a:ext uri="{FF2B5EF4-FFF2-40B4-BE49-F238E27FC236}">
                <a16:creationId xmlns:a16="http://schemas.microsoft.com/office/drawing/2014/main" id="{A7CB1CBE-8FFD-42D7-9B34-38CCCD6392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C++</a:t>
            </a:r>
            <a:r>
              <a:rPr lang="zh-CN" altLang="en-US"/>
              <a:t>版本（续）</a:t>
            </a:r>
          </a:p>
        </p:txBody>
      </p:sp>
      <p:sp>
        <p:nvSpPr>
          <p:cNvPr id="36867" name="内容占位符 2">
            <a:extLst>
              <a:ext uri="{FF2B5EF4-FFF2-40B4-BE49-F238E27FC236}">
                <a16:creationId xmlns:a16="http://schemas.microsoft.com/office/drawing/2014/main" id="{6ECD80E7-C315-4AFB-B928-2751C76F7E6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NUMBER	:	'0'				{ $$ = 0.0;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'1'				{ $$ = 1.0;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'2'				{ $$ = 2.0;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'3'				{ $$ = 3.0;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'4'				{ $$ = 4.0;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'5'				{ $$ = 5.0;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'6'				{ $$ = 6.0;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'7'				{ $$ = 7.0;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'8'				{ $$ = 8.0;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|	'9'				{ $$ = 9.0; 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;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1600">
              <a:latin typeface="Courier New" panose="02070309020205020404" pitchFamily="49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185ADFB-2687-4A2A-911D-9396D4BC1D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2"/>
    </mc:Choice>
    <mc:Fallback xmlns="">
      <p:transition spd="slow" advTm="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标题 1">
            <a:extLst>
              <a:ext uri="{FF2B5EF4-FFF2-40B4-BE49-F238E27FC236}">
                <a16:creationId xmlns:a16="http://schemas.microsoft.com/office/drawing/2014/main" id="{8EE3A6E9-F973-4CA6-B3A1-2A219C5943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C++</a:t>
            </a:r>
            <a:r>
              <a:rPr lang="zh-CN" altLang="en-US"/>
              <a:t>版本（续）</a:t>
            </a:r>
          </a:p>
        </p:txBody>
      </p:sp>
      <p:sp>
        <p:nvSpPr>
          <p:cNvPr id="37891" name="内容占位符 2">
            <a:extLst>
              <a:ext uri="{FF2B5EF4-FFF2-40B4-BE49-F238E27FC236}">
                <a16:creationId xmlns:a16="http://schemas.microsoft.com/office/drawing/2014/main" id="{08E4C9B2-6D1D-4448-8F17-EF2BBEA9D75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int YYPARSERNAME::yygettoken()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// place your token retrieving code here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return getchar();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}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0" lang="en-US" altLang="zh-CN" sz="1600">
              <a:latin typeface="Courier New" panose="02070309020205020404" pitchFamily="49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int main(void)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int n = 1;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expr parser;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if (parser.yycreate()) 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	n = parser.yyparse();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}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	return n;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0" lang="en-US" altLang="zh-CN" sz="1600">
                <a:latin typeface="Courier New" panose="02070309020205020404" pitchFamily="49" charset="0"/>
              </a:rPr>
              <a:t>}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90F0CF9-8194-46EF-9E16-72CD10D021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"/>
    </mc:Choice>
    <mc:Fallback xmlns="">
      <p:transition spd="slow" advTm="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EC4F3F5E-0DFC-4FC8-8764-720ECFCC61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2.3.5  </a:t>
            </a:r>
            <a:r>
              <a:rPr lang="zh-CN" altLang="en-US"/>
              <a:t>翻译模式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7E85672F-3C0D-4A97-99EF-ACA84BC0EC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z="2800">
                <a:solidFill>
                  <a:srgbClr val="FF3300"/>
                </a:solidFill>
              </a:rPr>
              <a:t>translation scheme</a:t>
            </a:r>
            <a:endParaRPr lang="en-US" altLang="zh-CN" sz="2800"/>
          </a:p>
          <a:p>
            <a:pPr eaLnBrk="1" hangingPunct="1"/>
            <a:r>
              <a:rPr lang="zh-CN" altLang="en-US" sz="2800"/>
              <a:t>同样基于上下文无关文法</a:t>
            </a:r>
          </a:p>
          <a:p>
            <a:pPr eaLnBrk="1" hangingPunct="1"/>
            <a:r>
              <a:rPr lang="zh-CN" altLang="en-US" sz="2800" b="1">
                <a:solidFill>
                  <a:srgbClr val="3333CC"/>
                </a:solidFill>
                <a:ea typeface="黑体" panose="02010609060101010101" pitchFamily="49" charset="-122"/>
              </a:rPr>
              <a:t>语义动作</a:t>
            </a:r>
            <a:r>
              <a:rPr lang="zh-CN" altLang="en-US" sz="2800"/>
              <a:t>（</a:t>
            </a:r>
            <a:r>
              <a:rPr lang="en-US" altLang="zh-CN" sz="2800">
                <a:solidFill>
                  <a:srgbClr val="FF3300"/>
                </a:solidFill>
              </a:rPr>
              <a:t>semantic action</a:t>
            </a:r>
            <a:r>
              <a:rPr lang="zh-CN" altLang="en-US" sz="2800"/>
              <a:t>，程序片断）嵌入产生式的右部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	 </a:t>
            </a:r>
            <a:r>
              <a:rPr kumimoji="0" lang="en-US" altLang="zh-CN" sz="2400" i="1">
                <a:sym typeface="Symbol" panose="05050102010706020507" pitchFamily="18" charset="2"/>
              </a:rPr>
              <a:t>rest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ym typeface="Symbol" panose="05050102010706020507" pitchFamily="18" charset="2"/>
              </a:rPr>
              <a:t> + term </a:t>
            </a:r>
            <a:r>
              <a:rPr kumimoji="0" lang="en-US" altLang="zh-CN" sz="2400">
                <a:sym typeface="Symbol" panose="05050102010706020507" pitchFamily="18" charset="2"/>
              </a:rPr>
              <a:t>{ print(‘+’) }</a:t>
            </a:r>
            <a:r>
              <a:rPr kumimoji="0" lang="en-US" altLang="zh-CN" sz="2400" i="1">
                <a:sym typeface="Symbol" panose="05050102010706020507" pitchFamily="18" charset="2"/>
              </a:rPr>
              <a:t> rest</a:t>
            </a:r>
            <a:r>
              <a:rPr kumimoji="0" lang="en-US" altLang="zh-CN" sz="2400" i="1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ym typeface="Symbol" panose="05050102010706020507" pitchFamily="18" charset="2"/>
              </a:rPr>
              <a:t> </a:t>
            </a:r>
            <a:endParaRPr lang="en-US" altLang="zh-CN" sz="2400"/>
          </a:p>
          <a:p>
            <a:pPr eaLnBrk="1" hangingPunct="1"/>
            <a:endParaRPr lang="en-US" altLang="zh-CN" sz="2800"/>
          </a:p>
          <a:p>
            <a:pPr eaLnBrk="1" hangingPunct="1"/>
            <a:endParaRPr lang="en-US" altLang="zh-CN" sz="2800"/>
          </a:p>
          <a:p>
            <a:pPr eaLnBrk="1" hangingPunct="1"/>
            <a:r>
              <a:rPr lang="zh-CN" altLang="en-US" sz="2800"/>
              <a:t>语法分析树添加额外节点</a:t>
            </a:r>
          </a:p>
          <a:p>
            <a:pPr eaLnBrk="1" hangingPunct="1"/>
            <a:r>
              <a:rPr lang="zh-CN" altLang="en-US" sz="2800"/>
              <a:t>指明了语义动作执行顺序</a:t>
            </a:r>
          </a:p>
        </p:txBody>
      </p:sp>
      <p:grpSp>
        <p:nvGrpSpPr>
          <p:cNvPr id="20484" name="Group 13">
            <a:extLst>
              <a:ext uri="{FF2B5EF4-FFF2-40B4-BE49-F238E27FC236}">
                <a16:creationId xmlns:a16="http://schemas.microsoft.com/office/drawing/2014/main" id="{2780F803-6BD6-4EAA-A8EA-B1871AA9AEC9}"/>
              </a:ext>
            </a:extLst>
          </p:cNvPr>
          <p:cNvGrpSpPr>
            <a:grpSpLocks/>
          </p:cNvGrpSpPr>
          <p:nvPr/>
        </p:nvGrpSpPr>
        <p:grpSpPr bwMode="auto">
          <a:xfrm>
            <a:off x="2057400" y="3544888"/>
            <a:ext cx="5943600" cy="1331912"/>
            <a:chOff x="1008" y="2137"/>
            <a:chExt cx="3744" cy="839"/>
          </a:xfrm>
        </p:grpSpPr>
        <p:sp>
          <p:nvSpPr>
            <p:cNvPr id="20485" name="Text Box 4">
              <a:extLst>
                <a:ext uri="{FF2B5EF4-FFF2-40B4-BE49-F238E27FC236}">
                  <a16:creationId xmlns:a16="http://schemas.microsoft.com/office/drawing/2014/main" id="{DCD3FC53-6C0D-4B37-B5E7-99F5A15FFA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4" y="2137"/>
              <a:ext cx="123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rest</a:t>
              </a:r>
            </a:p>
          </p:txBody>
        </p:sp>
        <p:sp>
          <p:nvSpPr>
            <p:cNvPr id="20486" name="Text Box 5">
              <a:extLst>
                <a:ext uri="{FF2B5EF4-FFF2-40B4-BE49-F238E27FC236}">
                  <a16:creationId xmlns:a16="http://schemas.microsoft.com/office/drawing/2014/main" id="{D3C37CCB-DDD5-44EF-835D-426ECDA66A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2688"/>
              <a:ext cx="6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term</a:t>
              </a:r>
            </a:p>
          </p:txBody>
        </p:sp>
        <p:sp>
          <p:nvSpPr>
            <p:cNvPr id="20487" name="Text Box 6">
              <a:extLst>
                <a:ext uri="{FF2B5EF4-FFF2-40B4-BE49-F238E27FC236}">
                  <a16:creationId xmlns:a16="http://schemas.microsoft.com/office/drawing/2014/main" id="{802DB10D-42AD-429E-9674-880A16C039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8" y="2688"/>
              <a:ext cx="134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{ print(‘+’) }</a:t>
              </a:r>
            </a:p>
          </p:txBody>
        </p:sp>
        <p:sp>
          <p:nvSpPr>
            <p:cNvPr id="20488" name="Line 7">
              <a:extLst>
                <a:ext uri="{FF2B5EF4-FFF2-40B4-BE49-F238E27FC236}">
                  <a16:creationId xmlns:a16="http://schemas.microsoft.com/office/drawing/2014/main" id="{543E28F3-DC9D-4FDA-B117-FC832A6814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49" y="2416"/>
              <a:ext cx="411" cy="2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489" name="Line 8">
              <a:extLst>
                <a:ext uri="{FF2B5EF4-FFF2-40B4-BE49-F238E27FC236}">
                  <a16:creationId xmlns:a16="http://schemas.microsoft.com/office/drawing/2014/main" id="{6C7D4644-530C-4223-BB67-4FFDF9E3A8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00" y="2416"/>
              <a:ext cx="984" cy="2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490" name="Line 9">
              <a:extLst>
                <a:ext uri="{FF2B5EF4-FFF2-40B4-BE49-F238E27FC236}">
                  <a16:creationId xmlns:a16="http://schemas.microsoft.com/office/drawing/2014/main" id="{E0A588FD-9091-4017-8EFB-C7184AE0A1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6" y="2416"/>
              <a:ext cx="984" cy="2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491" name="Line 10">
              <a:extLst>
                <a:ext uri="{FF2B5EF4-FFF2-40B4-BE49-F238E27FC236}">
                  <a16:creationId xmlns:a16="http://schemas.microsoft.com/office/drawing/2014/main" id="{21260C60-EDB7-4BD1-B30C-35AE739BCC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085" y="2416"/>
              <a:ext cx="411" cy="2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492" name="Text Box 11">
              <a:extLst>
                <a:ext uri="{FF2B5EF4-FFF2-40B4-BE49-F238E27FC236}">
                  <a16:creationId xmlns:a16="http://schemas.microsoft.com/office/drawing/2014/main" id="{BDFD3048-DE61-4DEA-8060-360CA35676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2688"/>
              <a:ext cx="28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+</a:t>
              </a:r>
            </a:p>
          </p:txBody>
        </p:sp>
        <p:sp>
          <p:nvSpPr>
            <p:cNvPr id="20493" name="Text Box 12">
              <a:extLst>
                <a:ext uri="{FF2B5EF4-FFF2-40B4-BE49-F238E27FC236}">
                  <a16:creationId xmlns:a16="http://schemas.microsoft.com/office/drawing/2014/main" id="{F952B912-F369-4683-AF9E-5ECA3EFBB3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8" y="2688"/>
              <a:ext cx="6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rest</a:t>
              </a:r>
              <a:r>
                <a:rPr kumimoji="0" lang="en-US" altLang="zh-CN" sz="2400" i="1" baseline="-25000"/>
                <a:t>1</a:t>
              </a:r>
              <a:endParaRPr kumimoji="0" lang="en-US" altLang="zh-CN" sz="2400" i="1"/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8876430-0FDF-4E2A-B54D-62BD01C8FC0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38520" y="2767680"/>
              <a:ext cx="4739760" cy="1225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8876430-0FDF-4E2A-B54D-62BD01C8FC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29160" y="2758320"/>
                <a:ext cx="4758480" cy="1244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7BCACB5-BFCC-4D32-B98D-C2F54C57A9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436"/>
    </mc:Choice>
    <mc:Fallback xmlns="">
      <p:transition spd="slow" advTm="218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6914D07C-6573-4F16-8E2C-C19EE8BB2F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2.3.6  </a:t>
            </a:r>
            <a:r>
              <a:rPr lang="zh-CN" altLang="en-US"/>
              <a:t>执行翻译模式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6A1605F4-A8E2-40D7-8953-9B178BFDB2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语义动作的执行顺序非常重要</a:t>
            </a:r>
          </a:p>
          <a:p>
            <a:pPr eaLnBrk="1" hangingPunct="1"/>
            <a:r>
              <a:rPr lang="zh-CN" altLang="en-US" sz="2800"/>
              <a:t>语法制导定义的特性</a:t>
            </a:r>
            <a:r>
              <a:rPr lang="en-US" altLang="zh-CN" sz="2800"/>
              <a:t>——</a:t>
            </a:r>
            <a:r>
              <a:rPr lang="zh-CN" altLang="en-US" sz="2800"/>
              <a:t>简单性</a:t>
            </a:r>
            <a:br>
              <a:rPr lang="zh-CN" altLang="en-US" sz="2800"/>
            </a:br>
            <a:r>
              <a:rPr lang="zh-CN" altLang="en-US" sz="2800"/>
              <a:t>左部的翻译（后缀字符串）＝右部终结符的翻译按产生式中顺序连接</a:t>
            </a:r>
          </a:p>
          <a:p>
            <a:pPr eaLnBrk="1" hangingPunct="1"/>
            <a:r>
              <a:rPr lang="zh-CN" altLang="en-US" sz="2800"/>
              <a:t>用翻译模式实现语法制导定义</a:t>
            </a:r>
          </a:p>
          <a:p>
            <a:pPr lvl="1" eaLnBrk="1" hangingPunct="1"/>
            <a:r>
              <a:rPr lang="zh-CN" altLang="en-US" sz="2400"/>
              <a:t>语义动作</a:t>
            </a:r>
            <a:r>
              <a:rPr lang="en-US" altLang="zh-CN" sz="2400"/>
              <a:t>——</a:t>
            </a:r>
            <a:r>
              <a:rPr lang="zh-CN" altLang="en-US" sz="2400"/>
              <a:t>打印额外字符串</a:t>
            </a:r>
          </a:p>
          <a:p>
            <a:pPr lvl="1" eaLnBrk="1" hangingPunct="1"/>
            <a:r>
              <a:rPr lang="zh-CN" altLang="en-US" sz="2400"/>
              <a:t>按照字符串在语法制导定义中的顺序</a:t>
            </a:r>
          </a:p>
          <a:p>
            <a:pPr lvl="1" eaLnBrk="1" hangingPunct="1"/>
            <a:r>
              <a:rPr kumimoji="0" lang="en-US" altLang="zh-CN" sz="2400" i="1">
                <a:solidFill>
                  <a:schemeClr val="tx1"/>
                </a:solidFill>
              </a:rPr>
              <a:t>rest </a:t>
            </a:r>
            <a:r>
              <a:rPr kumimoji="0" lang="en-US" altLang="zh-CN" sz="2400">
                <a:solidFill>
                  <a:schemeClr val="tx1"/>
                </a:solidFill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olidFill>
                  <a:schemeClr val="tx1"/>
                </a:solidFill>
                <a:sym typeface="Symbol" panose="05050102010706020507" pitchFamily="18" charset="2"/>
              </a:rPr>
              <a:t>  + term rest</a:t>
            </a:r>
            <a:r>
              <a:rPr kumimoji="0" lang="en-US" altLang="zh-CN" sz="2400" i="1" baseline="-25000">
                <a:solidFill>
                  <a:schemeClr val="tx1"/>
                </a:solidFill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olidFill>
                  <a:schemeClr val="tx1"/>
                </a:solidFill>
                <a:sym typeface="Symbol" panose="05050102010706020507" pitchFamily="18" charset="2"/>
              </a:rPr>
              <a:t>     rest.t := term.t || ‘+’ || rest</a:t>
            </a:r>
            <a:r>
              <a:rPr kumimoji="0" lang="en-US" altLang="zh-CN" sz="2400" i="1" baseline="-25000">
                <a:solidFill>
                  <a:schemeClr val="tx1"/>
                </a:solidFill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olidFill>
                  <a:schemeClr val="tx1"/>
                </a:solidFill>
                <a:sym typeface="Symbol" panose="05050102010706020507" pitchFamily="18" charset="2"/>
              </a:rPr>
              <a:t>.t</a:t>
            </a:r>
            <a:r>
              <a:rPr kumimoji="0" lang="en-US" altLang="zh-CN" sz="2400">
                <a:solidFill>
                  <a:schemeClr val="tx1"/>
                </a:solidFill>
                <a:sym typeface="Wingdings" panose="05000000000000000000" pitchFamily="2" charset="2"/>
              </a:rPr>
              <a:t></a:t>
            </a:r>
            <a:br>
              <a:rPr kumimoji="0" lang="en-US" altLang="zh-CN" sz="240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kumimoji="0" lang="en-US" altLang="zh-CN" sz="2400" i="1">
                <a:solidFill>
                  <a:schemeClr val="tx1"/>
                </a:solidFill>
                <a:sym typeface="Symbol" panose="05050102010706020507" pitchFamily="18" charset="2"/>
              </a:rPr>
              <a:t>rest </a:t>
            </a:r>
            <a:r>
              <a:rPr kumimoji="0" lang="en-US" altLang="zh-CN" sz="2400">
                <a:solidFill>
                  <a:schemeClr val="tx1"/>
                </a:solidFill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olidFill>
                  <a:schemeClr val="tx1"/>
                </a:solidFill>
                <a:sym typeface="Symbol" panose="05050102010706020507" pitchFamily="18" charset="2"/>
              </a:rPr>
              <a:t> + term </a:t>
            </a:r>
            <a:r>
              <a:rPr kumimoji="0" lang="en-US" altLang="zh-CN" sz="2400">
                <a:solidFill>
                  <a:schemeClr val="tx1"/>
                </a:solidFill>
                <a:sym typeface="Symbol" panose="05050102010706020507" pitchFamily="18" charset="2"/>
              </a:rPr>
              <a:t>{ print(‘+’) }</a:t>
            </a:r>
            <a:r>
              <a:rPr kumimoji="0" lang="en-US" altLang="zh-CN" sz="2400" i="1">
                <a:solidFill>
                  <a:schemeClr val="tx1"/>
                </a:solidFill>
                <a:sym typeface="Symbol" panose="05050102010706020507" pitchFamily="18" charset="2"/>
              </a:rPr>
              <a:t> rest</a:t>
            </a:r>
            <a:r>
              <a:rPr kumimoji="0" lang="en-US" altLang="zh-CN" sz="2400" i="1" baseline="-25000">
                <a:solidFill>
                  <a:schemeClr val="tx1"/>
                </a:solidFill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ym typeface="Symbol" panose="05050102010706020507" pitchFamily="18" charset="2"/>
              </a:rPr>
              <a:t> 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AE430C2-5C20-41F8-8CB7-B11BF16A55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415"/>
    </mc:Choice>
    <mc:Fallback xmlns="">
      <p:transition spd="slow" advTm="130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904F0305-95C8-41B9-852D-3E2C6FF0F9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2.8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FE6F66E0-4E2F-48B8-B66F-E328FE514A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/>
              <a:t>expr </a:t>
            </a:r>
            <a:r>
              <a:rPr kumimoji="0" lang="en-US" altLang="zh-CN" sz="2400">
                <a:sym typeface="Symbol" panose="05050102010706020507" pitchFamily="18" charset="2"/>
              </a:rPr>
              <a:t> </a:t>
            </a:r>
            <a:r>
              <a:rPr kumimoji="0" lang="en-US" altLang="zh-CN" sz="2400" i="1">
                <a:sym typeface="Symbol" panose="05050102010706020507" pitchFamily="18" charset="2"/>
              </a:rPr>
              <a:t>expr + term  </a:t>
            </a:r>
            <a:r>
              <a:rPr kumimoji="0" lang="en-US" altLang="zh-CN" sz="2400">
                <a:sym typeface="Symbol" panose="05050102010706020507" pitchFamily="18" charset="2"/>
              </a:rPr>
              <a:t>{</a:t>
            </a:r>
            <a:r>
              <a:rPr kumimoji="0" lang="en-US" altLang="zh-CN" sz="2400" i="1">
                <a:sym typeface="Symbol" panose="05050102010706020507" pitchFamily="18" charset="2"/>
              </a:rPr>
              <a:t>print</a:t>
            </a:r>
            <a:r>
              <a:rPr kumimoji="0" lang="en-US" altLang="zh-CN" sz="2400">
                <a:sym typeface="Symbol" panose="05050102010706020507" pitchFamily="18" charset="2"/>
              </a:rPr>
              <a:t>(‘+’)}</a:t>
            </a:r>
            <a:endParaRPr kumimoji="0" lang="en-US" altLang="zh-CN" sz="2400" i="1">
              <a:sym typeface="Symbol" panose="05050102010706020507" pitchFamily="18" charset="2"/>
            </a:endParaRP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         </a:t>
            </a:r>
            <a:r>
              <a:rPr kumimoji="0" lang="en-US" altLang="zh-CN" sz="2400" i="1">
                <a:sym typeface="Symbol" panose="05050102010706020507" pitchFamily="18" charset="2"/>
              </a:rPr>
              <a:t>expr - term    </a:t>
            </a:r>
            <a:r>
              <a:rPr kumimoji="0" lang="en-US" altLang="zh-CN" sz="2400">
                <a:sym typeface="Symbol" panose="05050102010706020507" pitchFamily="18" charset="2"/>
              </a:rPr>
              <a:t>{</a:t>
            </a:r>
            <a:r>
              <a:rPr kumimoji="0" lang="en-US" altLang="zh-CN" sz="2400" i="1">
                <a:sym typeface="Symbol" panose="05050102010706020507" pitchFamily="18" charset="2"/>
              </a:rPr>
              <a:t>print</a:t>
            </a:r>
            <a:r>
              <a:rPr kumimoji="0" lang="en-US" altLang="zh-CN" sz="2400">
                <a:sym typeface="Symbol" panose="05050102010706020507" pitchFamily="18" charset="2"/>
              </a:rPr>
              <a:t>(‘-’)}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         </a:t>
            </a:r>
            <a:r>
              <a:rPr kumimoji="0" lang="en-US" altLang="zh-CN" sz="2400" i="1">
                <a:sym typeface="Symbol" panose="05050102010706020507" pitchFamily="18" charset="2"/>
              </a:rPr>
              <a:t>term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term </a:t>
            </a:r>
            <a:r>
              <a:rPr kumimoji="0" lang="en-US" altLang="zh-CN" sz="2400">
                <a:sym typeface="Symbol" panose="05050102010706020507" pitchFamily="18" charset="2"/>
              </a:rPr>
              <a:t> </a:t>
            </a:r>
            <a:r>
              <a:rPr kumimoji="0" lang="en-US" altLang="zh-CN" sz="2400" i="1">
                <a:sym typeface="Symbol" panose="05050102010706020507" pitchFamily="18" charset="2"/>
              </a:rPr>
              <a:t>0                   </a:t>
            </a:r>
            <a:r>
              <a:rPr kumimoji="0" lang="en-US" altLang="zh-CN" sz="2400">
                <a:sym typeface="Symbol" panose="05050102010706020507" pitchFamily="18" charset="2"/>
              </a:rPr>
              <a:t>{</a:t>
            </a:r>
            <a:r>
              <a:rPr kumimoji="0" lang="en-US" altLang="zh-CN" sz="2400" i="1">
                <a:sym typeface="Symbol" panose="05050102010706020507" pitchFamily="18" charset="2"/>
              </a:rPr>
              <a:t>print</a:t>
            </a:r>
            <a:r>
              <a:rPr kumimoji="0" lang="en-US" altLang="zh-CN" sz="2400">
                <a:sym typeface="Symbol" panose="05050102010706020507" pitchFamily="18" charset="2"/>
              </a:rPr>
              <a:t>(‘0’)}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term </a:t>
            </a:r>
            <a:r>
              <a:rPr kumimoji="0" lang="en-US" altLang="zh-CN" sz="2400">
                <a:sym typeface="Symbol" panose="05050102010706020507" pitchFamily="18" charset="2"/>
              </a:rPr>
              <a:t> 1</a:t>
            </a:r>
            <a:r>
              <a:rPr kumimoji="0" lang="en-US" altLang="zh-CN" sz="2400" i="1">
                <a:sym typeface="Symbol" panose="05050102010706020507" pitchFamily="18" charset="2"/>
              </a:rPr>
              <a:t>                   </a:t>
            </a:r>
            <a:r>
              <a:rPr kumimoji="0" lang="en-US" altLang="zh-CN" sz="2400">
                <a:sym typeface="Symbol" panose="05050102010706020507" pitchFamily="18" charset="2"/>
              </a:rPr>
              <a:t>{</a:t>
            </a:r>
            <a:r>
              <a:rPr kumimoji="0" lang="en-US" altLang="zh-CN" sz="2400" i="1">
                <a:sym typeface="Symbol" panose="05050102010706020507" pitchFamily="18" charset="2"/>
              </a:rPr>
              <a:t>print</a:t>
            </a:r>
            <a:r>
              <a:rPr kumimoji="0" lang="en-US" altLang="zh-CN" sz="2400">
                <a:sym typeface="Symbol" panose="05050102010706020507" pitchFamily="18" charset="2"/>
              </a:rPr>
              <a:t>(‘1’)}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…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term </a:t>
            </a:r>
            <a:r>
              <a:rPr kumimoji="0" lang="en-US" altLang="zh-CN" sz="2400">
                <a:sym typeface="Symbol" panose="05050102010706020507" pitchFamily="18" charset="2"/>
              </a:rPr>
              <a:t> 9</a:t>
            </a:r>
            <a:r>
              <a:rPr kumimoji="0" lang="en-US" altLang="zh-CN" sz="2400" i="1">
                <a:sym typeface="Symbol" panose="05050102010706020507" pitchFamily="18" charset="2"/>
              </a:rPr>
              <a:t>                   </a:t>
            </a:r>
            <a:r>
              <a:rPr kumimoji="0" lang="en-US" altLang="zh-CN" sz="2400">
                <a:sym typeface="Symbol" panose="05050102010706020507" pitchFamily="18" charset="2"/>
              </a:rPr>
              <a:t>{</a:t>
            </a:r>
            <a:r>
              <a:rPr kumimoji="0" lang="en-US" altLang="zh-CN" sz="2400" i="1">
                <a:sym typeface="Symbol" panose="05050102010706020507" pitchFamily="18" charset="2"/>
              </a:rPr>
              <a:t>print</a:t>
            </a:r>
            <a:r>
              <a:rPr kumimoji="0" lang="en-US" altLang="zh-CN" sz="2400">
                <a:sym typeface="Symbol" panose="05050102010706020507" pitchFamily="18" charset="2"/>
              </a:rPr>
              <a:t>(‘9’)}</a:t>
            </a:r>
            <a:endParaRPr lang="en-US" altLang="zh-CN" sz="280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AF453EE-859F-47DA-BE96-B0D52792A38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91920" y="1338480"/>
              <a:ext cx="8449920" cy="54331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AF453EE-859F-47DA-BE96-B0D52792A3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2560" y="1329120"/>
                <a:ext cx="8468640" cy="5451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0FC6EB9-6878-4758-9D3D-0510CCFDF9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439"/>
    </mc:Choice>
    <mc:Fallback xmlns="">
      <p:transition spd="slow" advTm="319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92B8413F-AEC8-41C4-96C5-508F8DF9A3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带语义动作的语法分析树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86CB7A41-E689-49AB-9F62-1B2CCF1E03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4518025"/>
            <a:ext cx="7772400" cy="1143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/>
              <a:t>“</a:t>
            </a:r>
            <a:r>
              <a:rPr lang="zh-CN" altLang="en-US"/>
              <a:t>由左至右”执行语义动作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/>
              <a:t>边进行语法分析，边执行语义动作</a:t>
            </a:r>
          </a:p>
        </p:txBody>
      </p:sp>
      <p:grpSp>
        <p:nvGrpSpPr>
          <p:cNvPr id="23556" name="Group 4">
            <a:extLst>
              <a:ext uri="{FF2B5EF4-FFF2-40B4-BE49-F238E27FC236}">
                <a16:creationId xmlns:a16="http://schemas.microsoft.com/office/drawing/2014/main" id="{7C939121-E213-4F3F-B033-B87C1936D48F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1146175"/>
            <a:ext cx="7391400" cy="3151188"/>
            <a:chOff x="288" y="3936"/>
            <a:chExt cx="3312" cy="1685"/>
          </a:xfrm>
        </p:grpSpPr>
        <p:sp>
          <p:nvSpPr>
            <p:cNvPr id="23557" name="Text Box 5">
              <a:extLst>
                <a:ext uri="{FF2B5EF4-FFF2-40B4-BE49-F238E27FC236}">
                  <a16:creationId xmlns:a16="http://schemas.microsoft.com/office/drawing/2014/main" id="{4CE97AD3-9722-47BF-9729-1DA279ADC0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5136"/>
              <a:ext cx="624" cy="2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term</a:t>
              </a:r>
            </a:p>
          </p:txBody>
        </p:sp>
        <p:sp>
          <p:nvSpPr>
            <p:cNvPr id="23558" name="Text Box 6">
              <a:extLst>
                <a:ext uri="{FF2B5EF4-FFF2-40B4-BE49-F238E27FC236}">
                  <a16:creationId xmlns:a16="http://schemas.microsoft.com/office/drawing/2014/main" id="{BE44832C-07DD-4935-9FAD-BD686134FB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" y="4320"/>
              <a:ext cx="624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term</a:t>
              </a:r>
            </a:p>
          </p:txBody>
        </p:sp>
        <p:sp>
          <p:nvSpPr>
            <p:cNvPr id="23559" name="Text Box 7">
              <a:extLst>
                <a:ext uri="{FF2B5EF4-FFF2-40B4-BE49-F238E27FC236}">
                  <a16:creationId xmlns:a16="http://schemas.microsoft.com/office/drawing/2014/main" id="{432707AC-0A06-4CF4-AD7E-1F0A162504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4800"/>
              <a:ext cx="624" cy="2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term</a:t>
              </a:r>
            </a:p>
          </p:txBody>
        </p:sp>
        <p:sp>
          <p:nvSpPr>
            <p:cNvPr id="23560" name="Text Box 8">
              <a:extLst>
                <a:ext uri="{FF2B5EF4-FFF2-40B4-BE49-F238E27FC236}">
                  <a16:creationId xmlns:a16="http://schemas.microsoft.com/office/drawing/2014/main" id="{DE575BEE-7D99-4CB1-B514-04BFF46D91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4800"/>
              <a:ext cx="624" cy="2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expr</a:t>
              </a:r>
            </a:p>
          </p:txBody>
        </p:sp>
        <p:sp>
          <p:nvSpPr>
            <p:cNvPr id="23561" name="Text Box 9">
              <a:extLst>
                <a:ext uri="{FF2B5EF4-FFF2-40B4-BE49-F238E27FC236}">
                  <a16:creationId xmlns:a16="http://schemas.microsoft.com/office/drawing/2014/main" id="{84714104-DCBA-48B5-A9D1-377A49C8A9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52" y="4320"/>
              <a:ext cx="624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expr</a:t>
              </a:r>
            </a:p>
          </p:txBody>
        </p:sp>
        <p:sp>
          <p:nvSpPr>
            <p:cNvPr id="23562" name="Text Box 10">
              <a:extLst>
                <a:ext uri="{FF2B5EF4-FFF2-40B4-BE49-F238E27FC236}">
                  <a16:creationId xmlns:a16="http://schemas.microsoft.com/office/drawing/2014/main" id="{2FF32395-7F22-4E83-97C7-304A40F974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3936"/>
              <a:ext cx="624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i="1"/>
                <a:t>expr</a:t>
              </a:r>
            </a:p>
          </p:txBody>
        </p:sp>
        <p:sp>
          <p:nvSpPr>
            <p:cNvPr id="23563" name="Text Box 11">
              <a:extLst>
                <a:ext uri="{FF2B5EF4-FFF2-40B4-BE49-F238E27FC236}">
                  <a16:creationId xmlns:a16="http://schemas.microsoft.com/office/drawing/2014/main" id="{B78A19E9-40F2-4E06-A924-6F188C8C3D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5376"/>
              <a:ext cx="288" cy="2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9</a:t>
              </a:r>
            </a:p>
          </p:txBody>
        </p:sp>
        <p:sp>
          <p:nvSpPr>
            <p:cNvPr id="23564" name="Text Box 12">
              <a:extLst>
                <a:ext uri="{FF2B5EF4-FFF2-40B4-BE49-F238E27FC236}">
                  <a16:creationId xmlns:a16="http://schemas.microsoft.com/office/drawing/2014/main" id="{22D33002-191A-4DEF-BF05-756D982A8F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5040"/>
              <a:ext cx="288" cy="2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5</a:t>
              </a:r>
            </a:p>
          </p:txBody>
        </p:sp>
        <p:sp>
          <p:nvSpPr>
            <p:cNvPr id="23565" name="Text Box 13">
              <a:extLst>
                <a:ext uri="{FF2B5EF4-FFF2-40B4-BE49-F238E27FC236}">
                  <a16:creationId xmlns:a16="http://schemas.microsoft.com/office/drawing/2014/main" id="{92ACE5BA-FE24-4E54-8393-1F0A0991B2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6" y="4560"/>
              <a:ext cx="288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2</a:t>
              </a:r>
            </a:p>
          </p:txBody>
        </p:sp>
        <p:sp>
          <p:nvSpPr>
            <p:cNvPr id="23566" name="Text Box 14">
              <a:extLst>
                <a:ext uri="{FF2B5EF4-FFF2-40B4-BE49-F238E27FC236}">
                  <a16:creationId xmlns:a16="http://schemas.microsoft.com/office/drawing/2014/main" id="{E231C3BA-AF3B-47C9-8649-67C5146BB0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6" y="4608"/>
              <a:ext cx="288" cy="2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-</a:t>
              </a:r>
            </a:p>
          </p:txBody>
        </p:sp>
        <p:sp>
          <p:nvSpPr>
            <p:cNvPr id="23567" name="Text Box 15">
              <a:extLst>
                <a:ext uri="{FF2B5EF4-FFF2-40B4-BE49-F238E27FC236}">
                  <a16:creationId xmlns:a16="http://schemas.microsoft.com/office/drawing/2014/main" id="{E58F2625-6B5D-4A46-B629-0E3ACE7F61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2" y="4224"/>
              <a:ext cx="288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+</a:t>
              </a:r>
            </a:p>
          </p:txBody>
        </p:sp>
        <p:sp>
          <p:nvSpPr>
            <p:cNvPr id="23568" name="Text Box 16">
              <a:extLst>
                <a:ext uri="{FF2B5EF4-FFF2-40B4-BE49-F238E27FC236}">
                  <a16:creationId xmlns:a16="http://schemas.microsoft.com/office/drawing/2014/main" id="{68F97514-0496-4D39-AE98-349F1D044A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4560"/>
              <a:ext cx="768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{</a:t>
              </a:r>
              <a:r>
                <a:rPr kumimoji="0" lang="en-US" altLang="zh-CN" sz="2400" i="1"/>
                <a:t>print</a:t>
              </a:r>
              <a:r>
                <a:rPr kumimoji="0" lang="en-US" altLang="zh-CN" sz="2400"/>
                <a:t>(‘-’)}</a:t>
              </a:r>
            </a:p>
          </p:txBody>
        </p:sp>
        <p:sp>
          <p:nvSpPr>
            <p:cNvPr id="23569" name="Text Box 17">
              <a:extLst>
                <a:ext uri="{FF2B5EF4-FFF2-40B4-BE49-F238E27FC236}">
                  <a16:creationId xmlns:a16="http://schemas.microsoft.com/office/drawing/2014/main" id="{575C32D0-D554-4E5B-AC5F-E27525E42F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5" y="5376"/>
              <a:ext cx="767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{</a:t>
              </a:r>
              <a:r>
                <a:rPr kumimoji="0" lang="en-US" altLang="zh-CN" sz="2400" i="1"/>
                <a:t>print</a:t>
              </a:r>
              <a:r>
                <a:rPr kumimoji="0" lang="en-US" altLang="zh-CN" sz="2400"/>
                <a:t>(‘9’)}</a:t>
              </a:r>
            </a:p>
          </p:txBody>
        </p:sp>
        <p:sp>
          <p:nvSpPr>
            <p:cNvPr id="23570" name="Text Box 18">
              <a:extLst>
                <a:ext uri="{FF2B5EF4-FFF2-40B4-BE49-F238E27FC236}">
                  <a16:creationId xmlns:a16="http://schemas.microsoft.com/office/drawing/2014/main" id="{39016E16-F89F-4AFE-A550-88B1B099C9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9" y="5040"/>
              <a:ext cx="767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{</a:t>
              </a:r>
              <a:r>
                <a:rPr kumimoji="0" lang="en-US" altLang="zh-CN" sz="2400" i="1"/>
                <a:t>print</a:t>
              </a:r>
              <a:r>
                <a:rPr kumimoji="0" lang="en-US" altLang="zh-CN" sz="2400"/>
                <a:t>(‘5’)}</a:t>
              </a:r>
            </a:p>
          </p:txBody>
        </p:sp>
        <p:sp>
          <p:nvSpPr>
            <p:cNvPr id="23571" name="Text Box 19">
              <a:extLst>
                <a:ext uri="{FF2B5EF4-FFF2-40B4-BE49-F238E27FC236}">
                  <a16:creationId xmlns:a16="http://schemas.microsoft.com/office/drawing/2014/main" id="{9F7CB96D-19FF-4290-900D-68A4475855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33" y="4560"/>
              <a:ext cx="767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{</a:t>
              </a:r>
              <a:r>
                <a:rPr kumimoji="0" lang="en-US" altLang="zh-CN" sz="2400" i="1"/>
                <a:t>print</a:t>
              </a:r>
              <a:r>
                <a:rPr kumimoji="0" lang="en-US" altLang="zh-CN" sz="2400"/>
                <a:t>(‘2’)}</a:t>
              </a:r>
            </a:p>
          </p:txBody>
        </p:sp>
        <p:sp>
          <p:nvSpPr>
            <p:cNvPr id="23572" name="Text Box 20">
              <a:extLst>
                <a:ext uri="{FF2B5EF4-FFF2-40B4-BE49-F238E27FC236}">
                  <a16:creationId xmlns:a16="http://schemas.microsoft.com/office/drawing/2014/main" id="{D3BB4079-F49A-4498-9A7D-CB5134C238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6" y="4032"/>
              <a:ext cx="767" cy="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{</a:t>
              </a:r>
              <a:r>
                <a:rPr kumimoji="0" lang="en-US" altLang="zh-CN" sz="2400" i="1"/>
                <a:t>print</a:t>
              </a:r>
              <a:r>
                <a:rPr kumimoji="0" lang="en-US" altLang="zh-CN" sz="2400"/>
                <a:t>(‘+’)}</a:t>
              </a:r>
            </a:p>
          </p:txBody>
        </p:sp>
        <p:sp>
          <p:nvSpPr>
            <p:cNvPr id="23573" name="Line 21">
              <a:extLst>
                <a:ext uri="{FF2B5EF4-FFF2-40B4-BE49-F238E27FC236}">
                  <a16:creationId xmlns:a16="http://schemas.microsoft.com/office/drawing/2014/main" id="{454FC910-E589-4810-9EB8-3DC0A4CFC9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4" y="5328"/>
              <a:ext cx="144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4" name="Line 22">
              <a:extLst>
                <a:ext uri="{FF2B5EF4-FFF2-40B4-BE49-F238E27FC236}">
                  <a16:creationId xmlns:a16="http://schemas.microsoft.com/office/drawing/2014/main" id="{C488E1A1-2824-4F55-B448-8BDF72A5D4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52" y="4512"/>
              <a:ext cx="144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5" name="Line 23">
              <a:extLst>
                <a:ext uri="{FF2B5EF4-FFF2-40B4-BE49-F238E27FC236}">
                  <a16:creationId xmlns:a16="http://schemas.microsoft.com/office/drawing/2014/main" id="{122C4FFD-8651-49A3-AFF5-E850FB5E15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6" y="4992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6" name="Line 24">
              <a:extLst>
                <a:ext uri="{FF2B5EF4-FFF2-40B4-BE49-F238E27FC236}">
                  <a16:creationId xmlns:a16="http://schemas.microsoft.com/office/drawing/2014/main" id="{FF0D50F6-E948-4ABD-B6CF-3F0273A367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24" y="4512"/>
              <a:ext cx="57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7" name="Line 25">
              <a:extLst>
                <a:ext uri="{FF2B5EF4-FFF2-40B4-BE49-F238E27FC236}">
                  <a16:creationId xmlns:a16="http://schemas.microsoft.com/office/drawing/2014/main" id="{68251E75-D617-4DC3-B828-53C129679B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4" y="4512"/>
              <a:ext cx="192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8" name="Line 26">
              <a:extLst>
                <a:ext uri="{FF2B5EF4-FFF2-40B4-BE49-F238E27FC236}">
                  <a16:creationId xmlns:a16="http://schemas.microsoft.com/office/drawing/2014/main" id="{D9F72633-3E38-40BE-8AC3-498F0DBED4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88" y="4992"/>
              <a:ext cx="96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9" name="Line 27">
              <a:extLst>
                <a:ext uri="{FF2B5EF4-FFF2-40B4-BE49-F238E27FC236}">
                  <a16:creationId xmlns:a16="http://schemas.microsoft.com/office/drawing/2014/main" id="{5CD86BC2-5031-49FB-B673-233C5F422C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92" y="4512"/>
              <a:ext cx="96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0" name="Line 28">
              <a:extLst>
                <a:ext uri="{FF2B5EF4-FFF2-40B4-BE49-F238E27FC236}">
                  <a16:creationId xmlns:a16="http://schemas.microsoft.com/office/drawing/2014/main" id="{8AD843A6-8E33-4FA1-9ED0-975AB8FF22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68" y="4128"/>
              <a:ext cx="144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1" name="Line 29">
              <a:extLst>
                <a:ext uri="{FF2B5EF4-FFF2-40B4-BE49-F238E27FC236}">
                  <a16:creationId xmlns:a16="http://schemas.microsoft.com/office/drawing/2014/main" id="{B817D985-AF27-4E2B-8445-2DB310D374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6" y="4128"/>
              <a:ext cx="384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2" name="Line 30">
              <a:extLst>
                <a:ext uri="{FF2B5EF4-FFF2-40B4-BE49-F238E27FC236}">
                  <a16:creationId xmlns:a16="http://schemas.microsoft.com/office/drawing/2014/main" id="{44C2AED9-F790-4C2F-8B98-726B4E4C23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92" y="4080"/>
              <a:ext cx="624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3" name="Line 31">
              <a:extLst>
                <a:ext uri="{FF2B5EF4-FFF2-40B4-BE49-F238E27FC236}">
                  <a16:creationId xmlns:a16="http://schemas.microsoft.com/office/drawing/2014/main" id="{0A8B69D6-AB41-4553-AA21-5A32C14244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28" y="4992"/>
              <a:ext cx="192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4" name="Line 32">
              <a:extLst>
                <a:ext uri="{FF2B5EF4-FFF2-40B4-BE49-F238E27FC236}">
                  <a16:creationId xmlns:a16="http://schemas.microsoft.com/office/drawing/2014/main" id="{70985C2D-C503-4308-A002-35E78655D6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5328"/>
              <a:ext cx="96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5" name="Line 33">
              <a:extLst>
                <a:ext uri="{FF2B5EF4-FFF2-40B4-BE49-F238E27FC236}">
                  <a16:creationId xmlns:a16="http://schemas.microsoft.com/office/drawing/2014/main" id="{DB94AD1C-992E-4DA7-9DAE-47AB15C32A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4464"/>
              <a:ext cx="192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6" name="Line 34">
              <a:extLst>
                <a:ext uri="{FF2B5EF4-FFF2-40B4-BE49-F238E27FC236}">
                  <a16:creationId xmlns:a16="http://schemas.microsoft.com/office/drawing/2014/main" id="{B1FBE576-75E4-44FA-9AB1-6C2D18C242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32" y="4512"/>
              <a:ext cx="192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7" name="Line 35">
              <a:extLst>
                <a:ext uri="{FF2B5EF4-FFF2-40B4-BE49-F238E27FC236}">
                  <a16:creationId xmlns:a16="http://schemas.microsoft.com/office/drawing/2014/main" id="{0D6C590A-E81C-42BE-A932-6C3FA946D0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52" y="4080"/>
              <a:ext cx="192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4190945-931D-499D-A827-DDDE85D05B3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38040" y="1177200"/>
              <a:ext cx="6105600" cy="3368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4190945-931D-499D-A827-DDDE85D05B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28680" y="1167840"/>
                <a:ext cx="6124320" cy="3387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C44ABF4-F687-4387-8162-57B656B850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754"/>
    </mc:Choice>
    <mc:Fallback xmlns="">
      <p:transition spd="slow" advTm="125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1CB86ED5-C15D-4EF3-9264-ED51C46E65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预习作业</a:t>
            </a:r>
            <a:r>
              <a:rPr lang="en-US" altLang="zh-CN" dirty="0"/>
              <a:t>——</a:t>
            </a:r>
            <a:r>
              <a:rPr lang="zh-CN" altLang="en-US" dirty="0"/>
              <a:t>翻译模式练习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74CEB4FF-9ABD-46F5-B38B-861F3B0DB8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1143000"/>
          </a:xfrm>
        </p:spPr>
        <p:txBody>
          <a:bodyPr/>
          <a:lstStyle/>
          <a:p>
            <a:pPr eaLnBrk="1" hangingPunct="1"/>
            <a:r>
              <a:rPr lang="zh-CN" altLang="en-US" dirty="0"/>
              <a:t>构造翻译模式，中缀</a:t>
            </a:r>
            <a:r>
              <a:rPr lang="zh-CN" altLang="en-US" dirty="0">
                <a:sym typeface="Wingdings" panose="05000000000000000000" pitchFamily="2" charset="2"/>
              </a:rPr>
              <a:t>前缀</a:t>
            </a:r>
            <a:br>
              <a:rPr lang="zh-CN" altLang="en-US" dirty="0">
                <a:sym typeface="Wingdings" panose="05000000000000000000" pitchFamily="2" charset="2"/>
              </a:rPr>
            </a:br>
            <a:r>
              <a:rPr lang="zh-CN" altLang="en-US" dirty="0">
                <a:sym typeface="Wingdings" panose="05000000000000000000" pitchFamily="2" charset="2"/>
              </a:rPr>
              <a:t>构造</a:t>
            </a:r>
            <a:r>
              <a:rPr lang="en-US" altLang="zh-CN" dirty="0">
                <a:sym typeface="Wingdings" panose="05000000000000000000" pitchFamily="2" charset="2"/>
              </a:rPr>
              <a:t>9-5*2</a:t>
            </a:r>
            <a:r>
              <a:rPr lang="zh-CN" altLang="en-US">
                <a:sym typeface="Wingdings" panose="05000000000000000000" pitchFamily="2" charset="2"/>
              </a:rPr>
              <a:t>的带语义动作的语法分析树</a:t>
            </a:r>
            <a:endParaRPr lang="en-US" altLang="zh-CN" dirty="0">
              <a:sym typeface="Wingdings" panose="05000000000000000000" pitchFamily="2" charset="2"/>
            </a:endParaRPr>
          </a:p>
          <a:p>
            <a:pPr lvl="1" eaLnBrk="1" hangingPunct="1"/>
            <a:r>
              <a:rPr lang="en-US" altLang="zh-CN" dirty="0"/>
              <a:t>CFG</a:t>
            </a:r>
            <a:r>
              <a:rPr lang="zh-CN" altLang="en-US" dirty="0"/>
              <a:t>与中缀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后缀的例子是一样的，描述的都是中缀表达式</a:t>
            </a:r>
            <a:endParaRPr lang="en-US" altLang="zh-CN" dirty="0">
              <a:sym typeface="Wingdings" panose="05000000000000000000" pitchFamily="2" charset="2"/>
            </a:endParaRPr>
          </a:p>
          <a:p>
            <a:pPr lvl="1" eaLnBrk="1" hangingPunct="1"/>
            <a:r>
              <a:rPr lang="zh-CN" altLang="en-US" dirty="0"/>
              <a:t>语义动作是否变化？</a:t>
            </a:r>
            <a:br>
              <a:rPr lang="en-US" altLang="zh-CN" dirty="0"/>
            </a:br>
            <a:r>
              <a:rPr lang="zh-CN" altLang="en-US" dirty="0"/>
              <a:t>还是打印数字和运算符</a:t>
            </a:r>
            <a:endParaRPr lang="en-US" altLang="zh-CN" dirty="0"/>
          </a:p>
          <a:p>
            <a:pPr lvl="1" eaLnBrk="1" hangingPunct="1"/>
            <a:r>
              <a:rPr lang="zh-CN" altLang="en-US" dirty="0"/>
              <a:t>语义动作的嵌入位置怎么变化？</a:t>
            </a:r>
            <a:br>
              <a:rPr lang="en-US" altLang="zh-CN" dirty="0"/>
            </a:br>
            <a:r>
              <a:rPr lang="zh-CN" altLang="en-US" dirty="0"/>
              <a:t>前缀</a:t>
            </a:r>
            <a:r>
              <a:rPr lang="en-US" altLang="zh-CN" dirty="0"/>
              <a:t>——</a:t>
            </a:r>
            <a:r>
              <a:rPr lang="zh-CN" altLang="en-US" dirty="0"/>
              <a:t>运算符的打印在运算对象打印之前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F828A84-BDD3-448C-857E-8B9E5297165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58640" y="1159560"/>
              <a:ext cx="6411240" cy="2829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F828A84-BDD3-448C-857E-8B9E5297165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49280" y="1150200"/>
                <a:ext cx="6429960" cy="2847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5983418-DFF6-4F92-A351-EB3E6B3AF8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490"/>
    </mc:Choice>
    <mc:Fallback xmlns="">
      <p:transition spd="slow" advTm="99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505A0982-566D-4836-8094-60294198F0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Yacc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DC9FC0F2-7861-4C3E-8809-C2055B0D8C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语法分析器自动生成工具</a:t>
            </a:r>
          </a:p>
        </p:txBody>
      </p:sp>
      <p:pic>
        <p:nvPicPr>
          <p:cNvPr id="25604" name="Picture 4" descr="yacc">
            <a:extLst>
              <a:ext uri="{FF2B5EF4-FFF2-40B4-BE49-F238E27FC236}">
                <a16:creationId xmlns:a16="http://schemas.microsoft.com/office/drawing/2014/main" id="{4677F737-C872-43FE-81D7-63F9F6AF3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133600"/>
            <a:ext cx="5456238" cy="294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2517" name="Text Box 5">
            <a:extLst>
              <a:ext uri="{FF2B5EF4-FFF2-40B4-BE49-F238E27FC236}">
                <a16:creationId xmlns:a16="http://schemas.microsoft.com/office/drawing/2014/main" id="{2981A28D-7493-4741-959C-8C22E9201E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7763" y="1628775"/>
            <a:ext cx="2362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3333CC"/>
                </a:solidFill>
              </a:rPr>
              <a:t>语法分析器源程序</a:t>
            </a:r>
            <a:endParaRPr kumimoji="0" lang="zh-CN" altLang="en-US" sz="2000" b="1">
              <a:solidFill>
                <a:srgbClr val="3333CC"/>
              </a:solidFill>
              <a:sym typeface="Math1" pitchFamily="2" charset="2"/>
            </a:endParaRPr>
          </a:p>
        </p:txBody>
      </p:sp>
      <p:sp>
        <p:nvSpPr>
          <p:cNvPr id="192518" name="Line 6">
            <a:extLst>
              <a:ext uri="{FF2B5EF4-FFF2-40B4-BE49-F238E27FC236}">
                <a16:creationId xmlns:a16="http://schemas.microsoft.com/office/drawing/2014/main" id="{9F0A45C4-342A-4B68-89A3-DBA11DB2D1F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588125" y="1989138"/>
            <a:ext cx="288925" cy="4318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2519" name="Text Box 7">
            <a:extLst>
              <a:ext uri="{FF2B5EF4-FFF2-40B4-BE49-F238E27FC236}">
                <a16:creationId xmlns:a16="http://schemas.microsoft.com/office/drawing/2014/main" id="{1FC4C802-8433-4570-9946-70DB4EE9BB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3032125"/>
            <a:ext cx="28479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3333CC"/>
                </a:solidFill>
              </a:rPr>
              <a:t>语法分析器可执行程序</a:t>
            </a:r>
            <a:endParaRPr kumimoji="0" lang="zh-CN" altLang="en-US" sz="2000" b="1">
              <a:solidFill>
                <a:srgbClr val="3333CC"/>
              </a:solidFill>
              <a:sym typeface="Math1" pitchFamily="2" charset="2"/>
            </a:endParaRPr>
          </a:p>
        </p:txBody>
      </p:sp>
      <p:sp>
        <p:nvSpPr>
          <p:cNvPr id="192520" name="Line 8">
            <a:extLst>
              <a:ext uri="{FF2B5EF4-FFF2-40B4-BE49-F238E27FC236}">
                <a16:creationId xmlns:a16="http://schemas.microsoft.com/office/drawing/2014/main" id="{6188F0AE-6E97-44AC-AF75-03629FD2FA7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27763" y="3357563"/>
            <a:ext cx="360362" cy="2159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5609" name="矩形 1">
            <a:extLst>
              <a:ext uri="{FF2B5EF4-FFF2-40B4-BE49-F238E27FC236}">
                <a16:creationId xmlns:a16="http://schemas.microsoft.com/office/drawing/2014/main" id="{CD455AEF-494D-4107-8B75-BFD8047833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513" y="2492375"/>
            <a:ext cx="1173162" cy="4000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ea typeface="隶书" panose="02010509060101010101" pitchFamily="49" charset="-122"/>
              </a:rPr>
              <a:t>myyacc.y</a:t>
            </a:r>
            <a:endParaRPr lang="zh-CN" altLang="en-US" sz="2000">
              <a:ea typeface="隶书" panose="02010509060101010101" pitchFamily="49" charset="-12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DB83570-A821-4D2C-ABF9-7F537CFE7F9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19920" y="1108800"/>
              <a:ext cx="5773680" cy="4078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DB83570-A821-4D2C-ABF9-7F537CFE7F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10560" y="1099440"/>
                <a:ext cx="5792400" cy="4097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C826CD1-B47A-4048-9324-F248AF4C53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481"/>
    </mc:Choice>
    <mc:Fallback xmlns="">
      <p:transition spd="slow" advTm="138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2517" grpId="0"/>
      <p:bldP spid="1925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7F104FAE-F60A-49E0-A85B-51163520B4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Yacc</a:t>
            </a:r>
            <a:r>
              <a:rPr lang="zh-CN" altLang="en-US"/>
              <a:t>程序结构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02B82733-9408-48D7-AD92-500C1566E8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/>
              <a:t>定义段：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%{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C</a:t>
            </a:r>
            <a:r>
              <a:rPr lang="zh-CN" altLang="en-US" sz="2000"/>
              <a:t>语言代码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%}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/>
              <a:t>定义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%%</a:t>
            </a:r>
            <a:br>
              <a:rPr lang="en-US" altLang="zh-CN" sz="2000"/>
            </a:br>
            <a:endParaRPr lang="en-US" altLang="zh-CN" sz="200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/>
              <a:t>规则段：语法规则、翻译模式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%%</a:t>
            </a:r>
            <a:br>
              <a:rPr lang="en-US" altLang="zh-CN" sz="2000"/>
            </a:br>
            <a:endParaRPr lang="en-US" altLang="zh-CN" sz="200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/>
              <a:t>用户子程序段</a:t>
            </a:r>
          </a:p>
          <a:p>
            <a:pPr eaLnBrk="1" hangingPunct="1"/>
            <a:endParaRPr lang="en-US" altLang="zh-CN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C769A81-DEEB-477F-B20E-4A3AB3A5547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31200" y="3521880"/>
              <a:ext cx="609480" cy="1206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C769A81-DEEB-477F-B20E-4A3AB3A554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1840" y="3512520"/>
                <a:ext cx="628200" cy="1225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4D71E61-4F34-4939-B899-62575DC22D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44"/>
    </mc:Choice>
    <mc:Fallback xmlns="">
      <p:transition spd="slow" advTm="15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2036167B-FC25-47DA-AC8A-E90C73F58F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例：简单表达式计算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613C510C-6D13-4215-ADF1-C823301603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%{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/****************************************************************************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expr.y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ParserWizard generated YACC file.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endParaRPr kumimoji="0" lang="en-US" altLang="zh-CN" sz="2000">
              <a:latin typeface="Courier New" panose="02070309020205020404" pitchFamily="49" charset="0"/>
            </a:endParaRP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Date: 2005</a:t>
            </a:r>
            <a:r>
              <a:rPr kumimoji="0" lang="zh-CN" altLang="en-US" sz="2000">
                <a:latin typeface="Courier New" panose="02070309020205020404" pitchFamily="49" charset="0"/>
              </a:rPr>
              <a:t>年</a:t>
            </a:r>
            <a:r>
              <a:rPr kumimoji="0" lang="en-US" altLang="zh-CN" sz="2000">
                <a:latin typeface="Courier New" panose="02070309020205020404" pitchFamily="49" charset="0"/>
              </a:rPr>
              <a:t>8</a:t>
            </a:r>
            <a:r>
              <a:rPr kumimoji="0" lang="zh-CN" altLang="en-US" sz="2000">
                <a:latin typeface="Courier New" panose="02070309020205020404" pitchFamily="49" charset="0"/>
              </a:rPr>
              <a:t>月</a:t>
            </a:r>
            <a:r>
              <a:rPr kumimoji="0" lang="en-US" altLang="zh-CN" sz="2000">
                <a:latin typeface="Courier New" panose="02070309020205020404" pitchFamily="49" charset="0"/>
              </a:rPr>
              <a:t>22</a:t>
            </a:r>
            <a:r>
              <a:rPr kumimoji="0" lang="zh-CN" altLang="en-US" sz="2000">
                <a:latin typeface="Courier New" panose="02070309020205020404" pitchFamily="49" charset="0"/>
              </a:rPr>
              <a:t>日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zh-CN" altLang="en-US" sz="2000">
                <a:latin typeface="Courier New" panose="02070309020205020404" pitchFamily="49" charset="0"/>
              </a:rPr>
              <a:t>****************************************************************************</a:t>
            </a:r>
            <a:r>
              <a:rPr kumimoji="0" lang="en-US" altLang="zh-CN" sz="2000">
                <a:latin typeface="Courier New" panose="02070309020205020404" pitchFamily="49" charset="0"/>
              </a:rPr>
              <a:t>/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#include &lt;ctype.h&gt;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#include &lt;stdio.h&gt;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000">
                <a:latin typeface="Courier New" panose="02070309020205020404" pitchFamily="49" charset="0"/>
              </a:rPr>
              <a:t>%}</a:t>
            </a:r>
          </a:p>
        </p:txBody>
      </p:sp>
      <p:sp>
        <p:nvSpPr>
          <p:cNvPr id="194564" name="Text Box 4">
            <a:extLst>
              <a:ext uri="{FF2B5EF4-FFF2-40B4-BE49-F238E27FC236}">
                <a16:creationId xmlns:a16="http://schemas.microsoft.com/office/drawing/2014/main" id="{76D79AD0-AAB7-44D4-A140-DDE03D643B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2363" y="4581525"/>
            <a:ext cx="23622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3333CC"/>
                </a:solidFill>
              </a:rPr>
              <a:t>直接复制到语法分析程序中</a:t>
            </a:r>
            <a:endParaRPr kumimoji="0" lang="zh-CN" altLang="en-US" sz="2000" b="1">
              <a:solidFill>
                <a:srgbClr val="3333CC"/>
              </a:solidFill>
              <a:sym typeface="Math1" pitchFamily="2" charset="2"/>
            </a:endParaRPr>
          </a:p>
        </p:txBody>
      </p:sp>
      <p:sp>
        <p:nvSpPr>
          <p:cNvPr id="194565" name="Line 5">
            <a:extLst>
              <a:ext uri="{FF2B5EF4-FFF2-40B4-BE49-F238E27FC236}">
                <a16:creationId xmlns:a16="http://schemas.microsoft.com/office/drawing/2014/main" id="{0103A5F4-5DA6-43EE-953B-538BFE3171C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70363" y="4733925"/>
            <a:ext cx="838200" cy="762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553879B-1748-453F-8047-B615E0C81FA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676440"/>
              <a:ext cx="7833600" cy="5209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553879B-1748-453F-8047-B615E0C81FA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667080"/>
                <a:ext cx="7852320" cy="5228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CA59920-F207-4778-96CE-D9534BDF65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632"/>
    </mc:Choice>
    <mc:Fallback xmlns="">
      <p:transition spd="slow" advTm="96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4564" grpId="0"/>
    </p:bldLst>
  </p:timing>
</p:sld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7287</TotalTime>
  <Words>1418</Words>
  <Application>Microsoft Office PowerPoint</Application>
  <PresentationFormat>全屏显示(4:3)</PresentationFormat>
  <Paragraphs>231</Paragraphs>
  <Slides>19</Slides>
  <Notes>0</Notes>
  <HiddenSlides>0</HiddenSlides>
  <MMClips>18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Math1</vt:lpstr>
      <vt:lpstr>黑体</vt:lpstr>
      <vt:lpstr>隶书</vt:lpstr>
      <vt:lpstr>宋体</vt:lpstr>
      <vt:lpstr>Courier New</vt:lpstr>
      <vt:lpstr>Symbol</vt:lpstr>
      <vt:lpstr>Tahoma</vt:lpstr>
      <vt:lpstr>Times New Roman</vt:lpstr>
      <vt:lpstr>Wingdings</vt:lpstr>
      <vt:lpstr>Blends</vt:lpstr>
      <vt:lpstr>翻译模式预习要点</vt:lpstr>
      <vt:lpstr>2.3.5  翻译模式</vt:lpstr>
      <vt:lpstr>2.3.6  执行翻译模式</vt:lpstr>
      <vt:lpstr>例2.8</vt:lpstr>
      <vt:lpstr>带语义动作的语法分析树</vt:lpstr>
      <vt:lpstr>预习作业——翻译模式练习</vt:lpstr>
      <vt:lpstr>Yacc</vt:lpstr>
      <vt:lpstr>Yacc程序结构</vt:lpstr>
      <vt:lpstr>例：简单表达式计算</vt:lpstr>
      <vt:lpstr>例：简单表达式计算（续）</vt:lpstr>
      <vt:lpstr>例：简单表达式计算（续）</vt:lpstr>
      <vt:lpstr>例：简单表达式计算（续）</vt:lpstr>
      <vt:lpstr>例：简单表达式计算（续）</vt:lpstr>
      <vt:lpstr>C++版本</vt:lpstr>
      <vt:lpstr>C++版本（续）</vt:lpstr>
      <vt:lpstr>C++版本（续）</vt:lpstr>
      <vt:lpstr>C++版本（续）</vt:lpstr>
      <vt:lpstr>C++版本（续）</vt:lpstr>
      <vt:lpstr>C++版本（续）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819</cp:revision>
  <dcterms:created xsi:type="dcterms:W3CDTF">2003-06-05T11:51:39Z</dcterms:created>
  <dcterms:modified xsi:type="dcterms:W3CDTF">2020-09-26T00:43:46Z</dcterms:modified>
</cp:coreProperties>
</file>

<file path=docProps/thumbnail.jpeg>
</file>